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sldIdLst>
    <p:sldId id="263" r:id="rId4"/>
    <p:sldId id="264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9" r:id="rId15"/>
    <p:sldId id="283" r:id="rId16"/>
    <p:sldId id="280" r:id="rId17"/>
    <p:sldId id="282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gs" Target="tags/tag215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734D4-7744-4A3F-B8B1-68F03F15C29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4" Type="http://schemas.openxmlformats.org/officeDocument/2006/relationships/tags" Target="../tags/tag117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3" Type="http://schemas.openxmlformats.org/officeDocument/2006/relationships/tags" Target="../tags/tag142.xml"/><Relationship Id="rId12" Type="http://schemas.openxmlformats.org/officeDocument/2006/relationships/tags" Target="../tags/tag14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: 形状 12"/>
          <p:cNvSpPr/>
          <p:nvPr>
            <p:custDataLst>
              <p:tags r:id="rId2"/>
            </p:custDataLst>
          </p:nvPr>
        </p:nvSpPr>
        <p:spPr>
          <a:xfrm rot="10800000">
            <a:off x="3244802" y="0"/>
            <a:ext cx="8946988" cy="6858000"/>
          </a:xfrm>
          <a:custGeom>
            <a:avLst/>
            <a:gdLst>
              <a:gd name="connsiteX0" fmla="*/ 8946988 w 8946988"/>
              <a:gd name="connsiteY0" fmla="*/ 6858000 h 6858000"/>
              <a:gd name="connsiteX1" fmla="*/ 0 w 8946988"/>
              <a:gd name="connsiteY1" fmla="*/ 6858000 h 6858000"/>
              <a:gd name="connsiteX2" fmla="*/ 9315 w 8946988"/>
              <a:gd name="connsiteY2" fmla="*/ 0 h 6858000"/>
              <a:gd name="connsiteX3" fmla="*/ 2685840 w 8946988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46988" h="6858000">
                <a:moveTo>
                  <a:pt x="8946988" y="6858000"/>
                </a:moveTo>
                <a:lnTo>
                  <a:pt x="0" y="6858000"/>
                </a:lnTo>
                <a:lnTo>
                  <a:pt x="9315" y="0"/>
                </a:lnTo>
                <a:lnTo>
                  <a:pt x="2685840" y="0"/>
                </a:lnTo>
                <a:close/>
              </a:path>
            </a:pathLst>
          </a:custGeom>
          <a:blipFill dpi="0" rotWithShape="0">
            <a:blip r:embed="rId3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/>
          </a:p>
        </p:txBody>
      </p:sp>
      <p:sp>
        <p:nvSpPr>
          <p:cNvPr id="14" name="任意多边形: 形状 13"/>
          <p:cNvSpPr/>
          <p:nvPr>
            <p:custDataLst>
              <p:tags r:id="rId4"/>
            </p:custDataLst>
          </p:nvPr>
        </p:nvSpPr>
        <p:spPr>
          <a:xfrm rot="10800000">
            <a:off x="3244802" y="-2918"/>
            <a:ext cx="8976698" cy="6862757"/>
          </a:xfrm>
          <a:custGeom>
            <a:avLst/>
            <a:gdLst>
              <a:gd name="connsiteX0" fmla="*/ 8976698 w 8976698"/>
              <a:gd name="connsiteY0" fmla="*/ 6862757 h 6862757"/>
              <a:gd name="connsiteX1" fmla="*/ 0 w 8976698"/>
              <a:gd name="connsiteY1" fmla="*/ 6862757 h 6862757"/>
              <a:gd name="connsiteX2" fmla="*/ 9359 w 8976698"/>
              <a:gd name="connsiteY2" fmla="*/ 0 h 6862757"/>
              <a:gd name="connsiteX3" fmla="*/ 2685884 w 8976698"/>
              <a:gd name="connsiteY3" fmla="*/ 0 h 686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76698" h="6862757">
                <a:moveTo>
                  <a:pt x="8976698" y="6862757"/>
                </a:moveTo>
                <a:lnTo>
                  <a:pt x="0" y="6862757"/>
                </a:lnTo>
                <a:lnTo>
                  <a:pt x="9359" y="0"/>
                </a:lnTo>
                <a:lnTo>
                  <a:pt x="2685884" y="0"/>
                </a:lnTo>
                <a:close/>
              </a:path>
            </a:pathLst>
          </a:custGeom>
          <a:solidFill>
            <a:srgbClr val="45517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>
            <p:custDataLst>
              <p:tags r:id="rId5"/>
            </p:custDataLst>
          </p:nvPr>
        </p:nvGrpSpPr>
        <p:grpSpPr>
          <a:xfrm>
            <a:off x="557881" y="3882916"/>
            <a:ext cx="1633414" cy="614561"/>
            <a:chOff x="949766" y="3882916"/>
            <a:chExt cx="2002973" cy="753605"/>
          </a:xfrm>
        </p:grpSpPr>
        <p:sp>
          <p:nvSpPr>
            <p:cNvPr id="8" name="矩形 7"/>
            <p:cNvSpPr/>
            <p:nvPr>
              <p:custDataLst>
                <p:tags r:id="rId6"/>
              </p:custDataLst>
            </p:nvPr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8"/>
            </p:custDataLst>
          </p:nvPr>
        </p:nvSpPr>
        <p:spPr>
          <a:xfrm>
            <a:off x="472073" y="2579256"/>
            <a:ext cx="4782098" cy="757130"/>
          </a:xfrm>
        </p:spPr>
        <p:txBody>
          <a:bodyPr wrap="square" anchor="b">
            <a:noAutofit/>
          </a:bodyPr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9"/>
            </p:custDataLst>
          </p:nvPr>
        </p:nvSpPr>
        <p:spPr>
          <a:xfrm>
            <a:off x="472073" y="3428461"/>
            <a:ext cx="4782098" cy="286232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038600" y="6346825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6825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>
            <p:custDataLst>
              <p:tags r:id="rId2"/>
            </p:custDataLst>
          </p:nvPr>
        </p:nvSpPr>
        <p:spPr>
          <a:xfrm rot="5400000">
            <a:off x="365579" y="-384630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>
            <p:custDataLst>
              <p:tags r:id="rId3"/>
            </p:custDataLst>
          </p:nvPr>
        </p:nvSpPr>
        <p:spPr>
          <a:xfrm rot="16200000">
            <a:off x="8672738" y="3367313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12"/>
          <p:cNvSpPr/>
          <p:nvPr>
            <p:custDataLst>
              <p:tags r:id="rId4"/>
            </p:custDataLst>
          </p:nvPr>
        </p:nvSpPr>
        <p:spPr>
          <a:xfrm rot="19299726">
            <a:off x="6750617" y="4812139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12"/>
          <p:cNvSpPr/>
          <p:nvPr>
            <p:custDataLst>
              <p:tags r:id="rId5"/>
            </p:custDataLst>
          </p:nvPr>
        </p:nvSpPr>
        <p:spPr>
          <a:xfrm rot="8445098">
            <a:off x="-970111" y="1383138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4850087" y="2804984"/>
            <a:ext cx="5529587" cy="898493"/>
          </a:xfrm>
        </p:spPr>
        <p:txBody>
          <a:bodyPr anchor="ctr" anchorCtr="0">
            <a:normAutofit/>
          </a:bodyPr>
          <a:lstStyle>
            <a:lvl1pPr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3317769" y="2804984"/>
            <a:ext cx="1466507" cy="898493"/>
          </a:xfrm>
        </p:spPr>
        <p:txBody>
          <a:bodyPr wrap="square" anchor="ctr" anchorCtr="0">
            <a:normAutofit/>
          </a:bodyPr>
          <a:lstStyle>
            <a:lvl1pPr marL="0" indent="0" algn="r"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314762" y="2383064"/>
            <a:ext cx="5562475" cy="169907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0" dist="50800" dir="2700000" sx="104000" sy="10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 rot="5400000">
            <a:off x="5773057" y="468083"/>
            <a:ext cx="645888" cy="12192002"/>
            <a:chOff x="9775372" y="0"/>
            <a:chExt cx="832755" cy="6858000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9775372" y="0"/>
              <a:ext cx="653143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10428514" y="0"/>
              <a:ext cx="179613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3314763" y="2569821"/>
            <a:ext cx="5562474" cy="132556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 userDrawn="1">
            <p:custDataLst>
              <p:tags r:id="rId2"/>
            </p:custDataLst>
          </p:nvPr>
        </p:nvGrpSpPr>
        <p:grpSpPr>
          <a:xfrm>
            <a:off x="9255760" y="5179060"/>
            <a:ext cx="3430270" cy="1678305"/>
            <a:chOff x="10646" y="5909"/>
            <a:chExt cx="9994" cy="4890"/>
          </a:xfrm>
        </p:grpSpPr>
        <p:sp>
          <p:nvSpPr>
            <p:cNvPr id="8" name="等腰三角形 7"/>
            <p:cNvSpPr/>
            <p:nvPr userDrawn="1">
              <p:custDataLst>
                <p:tags r:id="rId3"/>
              </p:custDataLst>
            </p:nvPr>
          </p:nvSpPr>
          <p:spPr>
            <a:xfrm rot="16200000">
              <a:off x="13703" y="5303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12"/>
            <p:cNvSpPr/>
            <p:nvPr userDrawn="1">
              <p:custDataLst>
                <p:tags r:id="rId4"/>
              </p:custDataLst>
            </p:nvPr>
          </p:nvSpPr>
          <p:spPr>
            <a:xfrm rot="19299726">
              <a:off x="10646" y="75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>
            <p:custDataLst>
              <p:tags r:id="rId5"/>
            </p:custDataLst>
          </p:nvPr>
        </p:nvGrpSpPr>
        <p:grpSpPr>
          <a:xfrm>
            <a:off x="-558165" y="9525"/>
            <a:ext cx="3763010" cy="1841500"/>
            <a:chOff x="-1483" y="0"/>
            <a:chExt cx="9994" cy="4890"/>
          </a:xfrm>
        </p:grpSpPr>
        <p:sp>
          <p:nvSpPr>
            <p:cNvPr id="7" name="等腰三角形 6"/>
            <p:cNvSpPr/>
            <p:nvPr userDrawn="1">
              <p:custDataLst>
                <p:tags r:id="rId6"/>
              </p:custDataLst>
            </p:nvPr>
          </p:nvSpPr>
          <p:spPr>
            <a:xfrm rot="5400000">
              <a:off x="606" y="-606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12"/>
            <p:cNvSpPr/>
            <p:nvPr userDrawn="1">
              <p:custDataLst>
                <p:tags r:id="rId7"/>
              </p:custDataLst>
            </p:nvPr>
          </p:nvSpPr>
          <p:spPr>
            <a:xfrm rot="8445098">
              <a:off x="-1483" y="21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 userDrawn="1">
            <p:custDataLst>
              <p:tags r:id="rId8"/>
            </p:custDataLst>
          </p:nvPr>
        </p:nvSpPr>
        <p:spPr>
          <a:xfrm>
            <a:off x="609600" y="523875"/>
            <a:ext cx="628650" cy="5232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 userDrawn="1">
            <p:custDataLst>
              <p:tags r:id="rId2"/>
            </p:custDataLst>
          </p:nvPr>
        </p:nvGrpSpPr>
        <p:grpSpPr>
          <a:xfrm>
            <a:off x="9255760" y="5188585"/>
            <a:ext cx="3430270" cy="1678305"/>
            <a:chOff x="10646" y="5909"/>
            <a:chExt cx="9994" cy="4890"/>
          </a:xfrm>
        </p:grpSpPr>
        <p:sp>
          <p:nvSpPr>
            <p:cNvPr id="6" name="等腰三角形 5"/>
            <p:cNvSpPr/>
            <p:nvPr userDrawn="1">
              <p:custDataLst>
                <p:tags r:id="rId3"/>
              </p:custDataLst>
            </p:nvPr>
          </p:nvSpPr>
          <p:spPr>
            <a:xfrm rot="16200000">
              <a:off x="13703" y="5303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矩形 12"/>
            <p:cNvSpPr/>
            <p:nvPr userDrawn="1">
              <p:custDataLst>
                <p:tags r:id="rId4"/>
              </p:custDataLst>
            </p:nvPr>
          </p:nvSpPr>
          <p:spPr>
            <a:xfrm rot="19299726">
              <a:off x="10646" y="75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>
            <p:custDataLst>
              <p:tags r:id="rId5"/>
            </p:custDataLst>
          </p:nvPr>
        </p:nvGrpSpPr>
        <p:grpSpPr>
          <a:xfrm>
            <a:off x="-558165" y="0"/>
            <a:ext cx="3763010" cy="1841500"/>
            <a:chOff x="-1483" y="0"/>
            <a:chExt cx="9994" cy="4890"/>
          </a:xfrm>
        </p:grpSpPr>
        <p:sp>
          <p:nvSpPr>
            <p:cNvPr id="10" name="等腰三角形 9"/>
            <p:cNvSpPr/>
            <p:nvPr userDrawn="1">
              <p:custDataLst>
                <p:tags r:id="rId6"/>
              </p:custDataLst>
            </p:nvPr>
          </p:nvSpPr>
          <p:spPr>
            <a:xfrm rot="5400000">
              <a:off x="606" y="-606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矩形 12"/>
            <p:cNvSpPr/>
            <p:nvPr userDrawn="1">
              <p:custDataLst>
                <p:tags r:id="rId7"/>
              </p:custDataLst>
            </p:nvPr>
          </p:nvSpPr>
          <p:spPr>
            <a:xfrm rot="8445098">
              <a:off x="-1483" y="21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矩形 7"/>
          <p:cNvSpPr/>
          <p:nvPr userDrawn="1">
            <p:custDataLst>
              <p:tags r:id="rId8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 userDrawn="1">
            <p:custDataLst>
              <p:tags r:id="rId2"/>
            </p:custDataLst>
          </p:nvPr>
        </p:nvGrpSpPr>
        <p:grpSpPr>
          <a:xfrm>
            <a:off x="9708515" y="5438775"/>
            <a:ext cx="2901315" cy="1419225"/>
            <a:chOff x="10646" y="5909"/>
            <a:chExt cx="9994" cy="4890"/>
          </a:xfrm>
        </p:grpSpPr>
        <p:sp>
          <p:nvSpPr>
            <p:cNvPr id="11" name="等腰三角形 10"/>
            <p:cNvSpPr/>
            <p:nvPr userDrawn="1">
              <p:custDataLst>
                <p:tags r:id="rId3"/>
              </p:custDataLst>
            </p:nvPr>
          </p:nvSpPr>
          <p:spPr>
            <a:xfrm rot="16200000">
              <a:off x="13703" y="5303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矩形 12"/>
            <p:cNvSpPr/>
            <p:nvPr userDrawn="1">
              <p:custDataLst>
                <p:tags r:id="rId4"/>
              </p:custDataLst>
            </p:nvPr>
          </p:nvSpPr>
          <p:spPr>
            <a:xfrm rot="19299726">
              <a:off x="10646" y="75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-284" y="-109"/>
            <a:ext cx="1633414" cy="614561"/>
            <a:chOff x="949766" y="3882916"/>
            <a:chExt cx="2002973" cy="753605"/>
          </a:xfrm>
        </p:grpSpPr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 userDrawn="1">
            <p:custDataLst>
              <p:tags r:id="rId2"/>
            </p:custDataLst>
          </p:nvPr>
        </p:nvGrpSpPr>
        <p:grpSpPr>
          <a:xfrm flipH="1">
            <a:off x="-417830" y="5438775"/>
            <a:ext cx="2901315" cy="1419225"/>
            <a:chOff x="10646" y="5909"/>
            <a:chExt cx="9994" cy="4890"/>
          </a:xfrm>
        </p:grpSpPr>
        <p:sp>
          <p:nvSpPr>
            <p:cNvPr id="11" name="等腰三角形 10"/>
            <p:cNvSpPr/>
            <p:nvPr userDrawn="1">
              <p:custDataLst>
                <p:tags r:id="rId3"/>
              </p:custDataLst>
            </p:nvPr>
          </p:nvSpPr>
          <p:spPr>
            <a:xfrm rot="16200000">
              <a:off x="13703" y="5303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矩形 12"/>
            <p:cNvSpPr/>
            <p:nvPr userDrawn="1">
              <p:custDataLst>
                <p:tags r:id="rId4"/>
              </p:custDataLst>
            </p:nvPr>
          </p:nvSpPr>
          <p:spPr>
            <a:xfrm rot="19299726">
              <a:off x="10646" y="75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10558496" y="-9634"/>
            <a:ext cx="1633414" cy="614561"/>
            <a:chOff x="949766" y="3882916"/>
            <a:chExt cx="2002973" cy="753605"/>
          </a:xfrm>
        </p:grpSpPr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-424180" y="-4445"/>
            <a:ext cx="2856865" cy="1398270"/>
            <a:chOff x="-1483" y="0"/>
            <a:chExt cx="9994" cy="4890"/>
          </a:xfrm>
        </p:grpSpPr>
        <p:sp>
          <p:nvSpPr>
            <p:cNvPr id="6" name="等腰三角形 5"/>
            <p:cNvSpPr/>
            <p:nvPr userDrawn="1">
              <p:custDataLst>
                <p:tags r:id="rId3"/>
              </p:custDataLst>
            </p:nvPr>
          </p:nvSpPr>
          <p:spPr>
            <a:xfrm rot="5400000">
              <a:off x="606" y="-606"/>
              <a:ext cx="4891" cy="6103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 12"/>
            <p:cNvSpPr/>
            <p:nvPr userDrawn="1">
              <p:custDataLst>
                <p:tags r:id="rId4"/>
              </p:custDataLst>
            </p:nvPr>
          </p:nvSpPr>
          <p:spPr>
            <a:xfrm rot="8445098">
              <a:off x="-1483" y="2178"/>
              <a:ext cx="9994" cy="1096"/>
            </a:xfrm>
            <a:custGeom>
              <a:avLst/>
              <a:gdLst>
                <a:gd name="connsiteX0" fmla="*/ 0 w 5892800"/>
                <a:gd name="connsiteY0" fmla="*/ 0 h 707886"/>
                <a:gd name="connsiteX1" fmla="*/ 5892800 w 5892800"/>
                <a:gd name="connsiteY1" fmla="*/ 0 h 707886"/>
                <a:gd name="connsiteX2" fmla="*/ 5892800 w 5892800"/>
                <a:gd name="connsiteY2" fmla="*/ 707886 h 707886"/>
                <a:gd name="connsiteX3" fmla="*/ 0 w 5892800"/>
                <a:gd name="connsiteY3" fmla="*/ 707886 h 707886"/>
                <a:gd name="connsiteX4" fmla="*/ 0 w 5892800"/>
                <a:gd name="connsiteY4" fmla="*/ 0 h 707886"/>
                <a:gd name="connsiteX0-1" fmla="*/ 0 w 6244155"/>
                <a:gd name="connsiteY0-2" fmla="*/ 0 h 707886"/>
                <a:gd name="connsiteX1-3" fmla="*/ 6244155 w 6244155"/>
                <a:gd name="connsiteY1-4" fmla="*/ 293 h 707886"/>
                <a:gd name="connsiteX2-5" fmla="*/ 5892800 w 6244155"/>
                <a:gd name="connsiteY2-6" fmla="*/ 707886 h 707886"/>
                <a:gd name="connsiteX3-7" fmla="*/ 0 w 6244155"/>
                <a:gd name="connsiteY3-8" fmla="*/ 707886 h 707886"/>
                <a:gd name="connsiteX4-9" fmla="*/ 0 w 6244155"/>
                <a:gd name="connsiteY4-10" fmla="*/ 0 h 707886"/>
                <a:gd name="connsiteX0-11" fmla="*/ 0 w 6244155"/>
                <a:gd name="connsiteY0-12" fmla="*/ 0 h 707886"/>
                <a:gd name="connsiteX1-13" fmla="*/ 6244155 w 6244155"/>
                <a:gd name="connsiteY1-14" fmla="*/ 293 h 707886"/>
                <a:gd name="connsiteX2-15" fmla="*/ 5654769 w 6244155"/>
                <a:gd name="connsiteY2-16" fmla="*/ 704690 h 707886"/>
                <a:gd name="connsiteX3-17" fmla="*/ 0 w 6244155"/>
                <a:gd name="connsiteY3-18" fmla="*/ 707886 h 707886"/>
                <a:gd name="connsiteX4-19" fmla="*/ 0 w 6244155"/>
                <a:gd name="connsiteY4-20" fmla="*/ 0 h 707886"/>
                <a:gd name="connsiteX0-21" fmla="*/ 0 w 6201341"/>
                <a:gd name="connsiteY0-22" fmla="*/ 0 h 707886"/>
                <a:gd name="connsiteX1-23" fmla="*/ 6201341 w 6201341"/>
                <a:gd name="connsiteY1-24" fmla="*/ 5293 h 707886"/>
                <a:gd name="connsiteX2-25" fmla="*/ 5654769 w 6201341"/>
                <a:gd name="connsiteY2-26" fmla="*/ 704690 h 707886"/>
                <a:gd name="connsiteX3-27" fmla="*/ 0 w 6201341"/>
                <a:gd name="connsiteY3-28" fmla="*/ 707886 h 707886"/>
                <a:gd name="connsiteX4-29" fmla="*/ 0 w 6201341"/>
                <a:gd name="connsiteY4-30" fmla="*/ 0 h 707886"/>
                <a:gd name="connsiteX0-31" fmla="*/ 0 w 6201341"/>
                <a:gd name="connsiteY0-32" fmla="*/ 0 h 707886"/>
                <a:gd name="connsiteX1-33" fmla="*/ 6201341 w 6201341"/>
                <a:gd name="connsiteY1-34" fmla="*/ 5293 h 707886"/>
                <a:gd name="connsiteX2-35" fmla="*/ 5638088 w 6201341"/>
                <a:gd name="connsiteY2-36" fmla="*/ 701215 h 707886"/>
                <a:gd name="connsiteX3-37" fmla="*/ 0 w 6201341"/>
                <a:gd name="connsiteY3-38" fmla="*/ 707886 h 707886"/>
                <a:gd name="connsiteX4-39" fmla="*/ 0 w 6201341"/>
                <a:gd name="connsiteY4-40" fmla="*/ 0 h 707886"/>
                <a:gd name="connsiteX0-41" fmla="*/ 0 w 6201341"/>
                <a:gd name="connsiteY0-42" fmla="*/ 0 h 701215"/>
                <a:gd name="connsiteX1-43" fmla="*/ 6201341 w 6201341"/>
                <a:gd name="connsiteY1-44" fmla="*/ 5293 h 701215"/>
                <a:gd name="connsiteX2-45" fmla="*/ 5638088 w 6201341"/>
                <a:gd name="connsiteY2-46" fmla="*/ 701215 h 701215"/>
                <a:gd name="connsiteX3-47" fmla="*/ 719912 w 6201341"/>
                <a:gd name="connsiteY3-48" fmla="*/ 694321 h 701215"/>
                <a:gd name="connsiteX4-49" fmla="*/ 0 w 6201341"/>
                <a:gd name="connsiteY4-50" fmla="*/ 0 h 701215"/>
                <a:gd name="connsiteX0-51" fmla="*/ 0 w 6346464"/>
                <a:gd name="connsiteY0-52" fmla="*/ 6233 h 695922"/>
                <a:gd name="connsiteX1-53" fmla="*/ 6346464 w 6346464"/>
                <a:gd name="connsiteY1-54" fmla="*/ 0 h 695922"/>
                <a:gd name="connsiteX2-55" fmla="*/ 5783211 w 6346464"/>
                <a:gd name="connsiteY2-56" fmla="*/ 695922 h 695922"/>
                <a:gd name="connsiteX3-57" fmla="*/ 865035 w 6346464"/>
                <a:gd name="connsiteY3-58" fmla="*/ 689028 h 695922"/>
                <a:gd name="connsiteX4-59" fmla="*/ 0 w 6346464"/>
                <a:gd name="connsiteY4-60" fmla="*/ 6233 h 6959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46464" h="695922">
                  <a:moveTo>
                    <a:pt x="0" y="6233"/>
                  </a:moveTo>
                  <a:lnTo>
                    <a:pt x="6346464" y="0"/>
                  </a:lnTo>
                  <a:lnTo>
                    <a:pt x="5783211" y="695922"/>
                  </a:lnTo>
                  <a:lnTo>
                    <a:pt x="865035" y="689028"/>
                  </a:lnTo>
                  <a:lnTo>
                    <a:pt x="0" y="6233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grpSp>
        <p:nvGrpSpPr>
          <p:cNvPr id="11" name="组合 10"/>
          <p:cNvGrpSpPr/>
          <p:nvPr userDrawn="1">
            <p:custDataLst>
              <p:tags r:id="rId6"/>
            </p:custDataLst>
          </p:nvPr>
        </p:nvGrpSpPr>
        <p:grpSpPr>
          <a:xfrm>
            <a:off x="10558496" y="6250196"/>
            <a:ext cx="1633414" cy="614561"/>
            <a:chOff x="949766" y="3882916"/>
            <a:chExt cx="2002973" cy="753605"/>
          </a:xfrm>
        </p:grpSpPr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 userDrawn="1">
            <p:custDataLst>
              <p:tags r:id="rId2"/>
            </p:custDataLst>
          </p:nvPr>
        </p:nvGrpSpPr>
        <p:grpSpPr>
          <a:xfrm>
            <a:off x="10558496" y="6250196"/>
            <a:ext cx="1633414" cy="614561"/>
            <a:chOff x="949766" y="3882916"/>
            <a:chExt cx="2002973" cy="753605"/>
          </a:xfrm>
        </p:grpSpPr>
        <p:sp>
          <p:nvSpPr>
            <p:cNvPr id="15" name="矩形 14"/>
            <p:cNvSpPr/>
            <p:nvPr>
              <p:custDataLst>
                <p:tags r:id="rId3"/>
              </p:custDataLst>
            </p:nvPr>
          </p:nvSpPr>
          <p:spPr>
            <a:xfrm>
              <a:off x="949766" y="3882916"/>
              <a:ext cx="2002973" cy="7078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4"/>
              </p:custDataLst>
            </p:nvPr>
          </p:nvSpPr>
          <p:spPr>
            <a:xfrm>
              <a:off x="949766" y="4590802"/>
              <a:ext cx="2002973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6" name="等腰三角形 5"/>
          <p:cNvSpPr/>
          <p:nvPr userDrawn="1">
            <p:custDataLst>
              <p:tags r:id="rId3"/>
            </p:custDataLst>
          </p:nvPr>
        </p:nvSpPr>
        <p:spPr>
          <a:xfrm rot="5400000">
            <a:off x="365579" y="-384630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>
            <p:custDataLst>
              <p:tags r:id="rId4"/>
            </p:custDataLst>
          </p:nvPr>
        </p:nvSpPr>
        <p:spPr>
          <a:xfrm rot="16200000">
            <a:off x="8672738" y="3367313"/>
            <a:ext cx="3106057" cy="3875317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12"/>
          <p:cNvSpPr/>
          <p:nvPr userDrawn="1">
            <p:custDataLst>
              <p:tags r:id="rId5"/>
            </p:custDataLst>
          </p:nvPr>
        </p:nvSpPr>
        <p:spPr>
          <a:xfrm rot="19299726">
            <a:off x="6750617" y="4812139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2"/>
          <p:cNvSpPr/>
          <p:nvPr userDrawn="1">
            <p:custDataLst>
              <p:tags r:id="rId6"/>
            </p:custDataLst>
          </p:nvPr>
        </p:nvSpPr>
        <p:spPr>
          <a:xfrm rot="8445098">
            <a:off x="-970111" y="1383138"/>
            <a:ext cx="6346464" cy="695922"/>
          </a:xfrm>
          <a:custGeom>
            <a:avLst/>
            <a:gdLst>
              <a:gd name="connsiteX0" fmla="*/ 0 w 5892800"/>
              <a:gd name="connsiteY0" fmla="*/ 0 h 707886"/>
              <a:gd name="connsiteX1" fmla="*/ 5892800 w 5892800"/>
              <a:gd name="connsiteY1" fmla="*/ 0 h 707886"/>
              <a:gd name="connsiteX2" fmla="*/ 5892800 w 5892800"/>
              <a:gd name="connsiteY2" fmla="*/ 707886 h 707886"/>
              <a:gd name="connsiteX3" fmla="*/ 0 w 5892800"/>
              <a:gd name="connsiteY3" fmla="*/ 707886 h 707886"/>
              <a:gd name="connsiteX4" fmla="*/ 0 w 5892800"/>
              <a:gd name="connsiteY4" fmla="*/ 0 h 707886"/>
              <a:gd name="connsiteX0-1" fmla="*/ 0 w 6244155"/>
              <a:gd name="connsiteY0-2" fmla="*/ 0 h 707886"/>
              <a:gd name="connsiteX1-3" fmla="*/ 6244155 w 6244155"/>
              <a:gd name="connsiteY1-4" fmla="*/ 293 h 707886"/>
              <a:gd name="connsiteX2-5" fmla="*/ 5892800 w 6244155"/>
              <a:gd name="connsiteY2-6" fmla="*/ 707886 h 707886"/>
              <a:gd name="connsiteX3-7" fmla="*/ 0 w 6244155"/>
              <a:gd name="connsiteY3-8" fmla="*/ 707886 h 707886"/>
              <a:gd name="connsiteX4-9" fmla="*/ 0 w 6244155"/>
              <a:gd name="connsiteY4-10" fmla="*/ 0 h 707886"/>
              <a:gd name="connsiteX0-11" fmla="*/ 0 w 6244155"/>
              <a:gd name="connsiteY0-12" fmla="*/ 0 h 707886"/>
              <a:gd name="connsiteX1-13" fmla="*/ 6244155 w 6244155"/>
              <a:gd name="connsiteY1-14" fmla="*/ 293 h 707886"/>
              <a:gd name="connsiteX2-15" fmla="*/ 5654769 w 6244155"/>
              <a:gd name="connsiteY2-16" fmla="*/ 704690 h 707886"/>
              <a:gd name="connsiteX3-17" fmla="*/ 0 w 6244155"/>
              <a:gd name="connsiteY3-18" fmla="*/ 707886 h 707886"/>
              <a:gd name="connsiteX4-19" fmla="*/ 0 w 6244155"/>
              <a:gd name="connsiteY4-20" fmla="*/ 0 h 707886"/>
              <a:gd name="connsiteX0-21" fmla="*/ 0 w 6201341"/>
              <a:gd name="connsiteY0-22" fmla="*/ 0 h 707886"/>
              <a:gd name="connsiteX1-23" fmla="*/ 6201341 w 6201341"/>
              <a:gd name="connsiteY1-24" fmla="*/ 5293 h 707886"/>
              <a:gd name="connsiteX2-25" fmla="*/ 5654769 w 6201341"/>
              <a:gd name="connsiteY2-26" fmla="*/ 704690 h 707886"/>
              <a:gd name="connsiteX3-27" fmla="*/ 0 w 6201341"/>
              <a:gd name="connsiteY3-28" fmla="*/ 707886 h 707886"/>
              <a:gd name="connsiteX4-29" fmla="*/ 0 w 6201341"/>
              <a:gd name="connsiteY4-30" fmla="*/ 0 h 707886"/>
              <a:gd name="connsiteX0-31" fmla="*/ 0 w 6201341"/>
              <a:gd name="connsiteY0-32" fmla="*/ 0 h 707886"/>
              <a:gd name="connsiteX1-33" fmla="*/ 6201341 w 6201341"/>
              <a:gd name="connsiteY1-34" fmla="*/ 5293 h 707886"/>
              <a:gd name="connsiteX2-35" fmla="*/ 5638088 w 6201341"/>
              <a:gd name="connsiteY2-36" fmla="*/ 701215 h 707886"/>
              <a:gd name="connsiteX3-37" fmla="*/ 0 w 6201341"/>
              <a:gd name="connsiteY3-38" fmla="*/ 707886 h 707886"/>
              <a:gd name="connsiteX4-39" fmla="*/ 0 w 6201341"/>
              <a:gd name="connsiteY4-40" fmla="*/ 0 h 707886"/>
              <a:gd name="connsiteX0-41" fmla="*/ 0 w 6201341"/>
              <a:gd name="connsiteY0-42" fmla="*/ 0 h 701215"/>
              <a:gd name="connsiteX1-43" fmla="*/ 6201341 w 6201341"/>
              <a:gd name="connsiteY1-44" fmla="*/ 5293 h 701215"/>
              <a:gd name="connsiteX2-45" fmla="*/ 5638088 w 6201341"/>
              <a:gd name="connsiteY2-46" fmla="*/ 701215 h 701215"/>
              <a:gd name="connsiteX3-47" fmla="*/ 719912 w 6201341"/>
              <a:gd name="connsiteY3-48" fmla="*/ 694321 h 701215"/>
              <a:gd name="connsiteX4-49" fmla="*/ 0 w 6201341"/>
              <a:gd name="connsiteY4-50" fmla="*/ 0 h 701215"/>
              <a:gd name="connsiteX0-51" fmla="*/ 0 w 6346464"/>
              <a:gd name="connsiteY0-52" fmla="*/ 6233 h 695922"/>
              <a:gd name="connsiteX1-53" fmla="*/ 6346464 w 6346464"/>
              <a:gd name="connsiteY1-54" fmla="*/ 0 h 695922"/>
              <a:gd name="connsiteX2-55" fmla="*/ 5783211 w 6346464"/>
              <a:gd name="connsiteY2-56" fmla="*/ 695922 h 695922"/>
              <a:gd name="connsiteX3-57" fmla="*/ 865035 w 6346464"/>
              <a:gd name="connsiteY3-58" fmla="*/ 689028 h 695922"/>
              <a:gd name="connsiteX4-59" fmla="*/ 0 w 6346464"/>
              <a:gd name="connsiteY4-60" fmla="*/ 6233 h 695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46464" h="695922">
                <a:moveTo>
                  <a:pt x="0" y="6233"/>
                </a:moveTo>
                <a:lnTo>
                  <a:pt x="6346464" y="0"/>
                </a:lnTo>
                <a:lnTo>
                  <a:pt x="5783211" y="695922"/>
                </a:lnTo>
                <a:lnTo>
                  <a:pt x="865035" y="689028"/>
                </a:lnTo>
                <a:lnTo>
                  <a:pt x="0" y="6233"/>
                </a:lnTo>
                <a:close/>
              </a:path>
            </a:pathLst>
          </a:cu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58.xml"/><Relationship Id="rId23" Type="http://schemas.openxmlformats.org/officeDocument/2006/relationships/tags" Target="../tags/tag157.xml"/><Relationship Id="rId22" Type="http://schemas.openxmlformats.org/officeDocument/2006/relationships/tags" Target="../tags/tag156.xml"/><Relationship Id="rId21" Type="http://schemas.openxmlformats.org/officeDocument/2006/relationships/tags" Target="../tags/tag155.xml"/><Relationship Id="rId20" Type="http://schemas.openxmlformats.org/officeDocument/2006/relationships/tags" Target="../tags/tag15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53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9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8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12.xml"/><Relationship Id="rId8" Type="http://schemas.openxmlformats.org/officeDocument/2006/relationships/image" Target="../media/image5.png"/><Relationship Id="rId7" Type="http://schemas.openxmlformats.org/officeDocument/2006/relationships/tags" Target="../tags/tag211.xml"/><Relationship Id="rId6" Type="http://schemas.openxmlformats.org/officeDocument/2006/relationships/image" Target="../media/image4.png"/><Relationship Id="rId5" Type="http://schemas.openxmlformats.org/officeDocument/2006/relationships/tags" Target="../tags/tag210.xml"/><Relationship Id="rId4" Type="http://schemas.openxmlformats.org/officeDocument/2006/relationships/tags" Target="../tags/tag209.xml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21.xml"/><Relationship Id="rId1" Type="http://schemas.openxmlformats.org/officeDocument/2006/relationships/tags" Target="../tags/tag206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214.xml"/><Relationship Id="rId1" Type="http://schemas.openxmlformats.org/officeDocument/2006/relationships/tags" Target="../tags/tag21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4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6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1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7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image" Target="../media/image3.jpeg"/><Relationship Id="rId7" Type="http://schemas.openxmlformats.org/officeDocument/2006/relationships/tags" Target="../tags/tag188.xml"/><Relationship Id="rId6" Type="http://schemas.openxmlformats.org/officeDocument/2006/relationships/tags" Target="../tags/tag187.xml"/><Relationship Id="rId5" Type="http://schemas.openxmlformats.org/officeDocument/2006/relationships/tags" Target="../tags/tag186.xml"/><Relationship Id="rId4" Type="http://schemas.openxmlformats.org/officeDocument/2006/relationships/image" Target="../media/image2.jpeg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21.xml"/><Relationship Id="rId1" Type="http://schemas.openxmlformats.org/officeDocument/2006/relationships/tags" Target="../tags/tag183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4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395605" y="4000500"/>
            <a:ext cx="1945640" cy="555625"/>
          </a:xfrm>
          <a:prstGeom prst="rect">
            <a:avLst/>
          </a:prstGeom>
          <a:noFill/>
        </p:spPr>
        <p:txBody>
          <a:bodyPr wrap="square" lIns="90000" tIns="46800" rIns="90000" bIns="46800" rtlCol="0"/>
          <a:lstStyle/>
          <a:p>
            <a:pPr algn="ctr"/>
            <a:r>
              <a:rPr lang="zh-CN" altLang="en-US">
                <a:solidFill>
                  <a:schemeClr val="bg1"/>
                </a:solidFill>
                <a:sym typeface="+mn-ea"/>
              </a:rPr>
              <a:t>非导向传播途径</a:t>
            </a:r>
            <a:endParaRPr lang="zh-CN" altLang="en-US">
              <a:solidFill>
                <a:schemeClr val="bg1"/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红外线与激光通讯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72500"/>
          </a:bodyPr>
          <a:lstStyle/>
          <a:p>
            <a:r>
              <a:rPr lang="en-US" altLang="zh-CN">
                <a:solidFill>
                  <a:schemeClr val="tx1"/>
                </a:solidFill>
                <a:sym typeface="+mn-ea"/>
              </a:rPr>
              <a:t>                             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计应华为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2203</a:t>
            </a:r>
            <a:endParaRPr lang="zh-CN" altLang="en-US"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简介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/>
        <p:txBody>
          <a:bodyPr/>
          <a:p>
            <a:pPr marL="0" indent="0">
              <a:buNone/>
            </a:pPr>
            <a:r>
              <a:rPr lang="zh-CN" altLang="en-US"/>
              <a:t>激光通信系统组成设备包括发送和接收两个部分</a:t>
            </a:r>
            <a:endParaRPr lang="zh-CN" altLang="en-US"/>
          </a:p>
          <a:p>
            <a:r>
              <a:rPr lang="zh-CN" altLang="en-US"/>
              <a:t>发送部分主要有激光器、光调制器和光学发射天线。接收部分主要包括光学接收天线、光学滤波器、光探测器。要传送的信息送到与激光器相连的光调制器中，光调制器将信息调制在激光上，通过光学发射天线发送出去。</a:t>
            </a:r>
            <a:endParaRPr lang="zh-CN" altLang="en-US"/>
          </a:p>
          <a:p>
            <a:r>
              <a:rPr lang="zh-CN" altLang="en-US"/>
              <a:t>在接收端，光学接收天线将激光信号接收下来，送至光探测器，光探测器将激光信号变为电信号，经放大、解调后变为原来的信息。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1"/>
            </p:custDataLst>
          </p:nvPr>
        </p:nvSpPr>
        <p:spPr>
          <a:xfrm>
            <a:off x="0" y="0"/>
            <a:ext cx="4267200" cy="690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080401" y="2494406"/>
            <a:ext cx="2106397" cy="13168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>
            <p:custDataLst>
              <p:tags r:id="rId3"/>
            </p:custDataLst>
          </p:nvPr>
        </p:nvSpPr>
        <p:spPr>
          <a:xfrm rot="10800000">
            <a:off x="2738079" y="2557622"/>
            <a:ext cx="386959" cy="333585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37050" y="0"/>
            <a:ext cx="7806690" cy="6858000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/>
          <a:p/>
          <a:p>
            <a:r>
              <a:t>激光通信的优点是：</a:t>
            </a:r>
          </a:p>
          <a:p/>
          <a:p>
            <a:r>
              <a:t>（1）</a:t>
            </a:r>
            <a:r>
              <a:rPr u="sng"/>
              <a:t>通信容量大</a:t>
            </a:r>
            <a:r>
              <a:t>。在理论上，激光通信可同时传送1000万路电视节目和100亿路电话。</a:t>
            </a:r>
          </a:p>
          <a:p/>
          <a:p>
            <a:r>
              <a:t>（2）</a:t>
            </a:r>
            <a:r>
              <a:rPr u="sng"/>
              <a:t>保密性强</a:t>
            </a:r>
            <a:r>
              <a:t>。激光不仅方向性特强，而且可采用不可见光，不易被敌方所截获，保密性能好。</a:t>
            </a:r>
          </a:p>
          <a:p/>
          <a:p>
            <a:r>
              <a:t>（3）</a:t>
            </a:r>
            <a:r>
              <a:rPr u="sng"/>
              <a:t>结构轻便，设备经济</a:t>
            </a:r>
            <a:r>
              <a:t>。由于激光束发散角小，方向性好，激光通信所需的发射天线和接收天线可做的很小，一般天线直径为几十厘米，重量不过几公斤，而功能类似的微波天线，重量则以几吨、十几吨计。</a:t>
            </a:r>
          </a:p>
          <a:p/>
          <a:p/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203914" y="2891208"/>
            <a:ext cx="1859369" cy="523219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latin typeface="+mj-lt"/>
                <a:ea typeface="+mj-ea"/>
                <a:cs typeface="+mj-cs"/>
              </a:rPr>
              <a:t>特点</a:t>
            </a:r>
            <a:endParaRPr lang="zh-CN" altLang="en-US">
              <a:latin typeface="+mj-lt"/>
              <a:ea typeface="+mj-ea"/>
              <a:cs typeface="+mj-cs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1"/>
            </p:custDataLst>
          </p:nvPr>
        </p:nvSpPr>
        <p:spPr>
          <a:xfrm>
            <a:off x="0" y="0"/>
            <a:ext cx="4267200" cy="690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080401" y="2494406"/>
            <a:ext cx="2106397" cy="13168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>
            <p:custDataLst>
              <p:tags r:id="rId3"/>
            </p:custDataLst>
          </p:nvPr>
        </p:nvSpPr>
        <p:spPr>
          <a:xfrm rot="10800000">
            <a:off x="2738079" y="2557622"/>
            <a:ext cx="386959" cy="333585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37050" y="0"/>
            <a:ext cx="7806690" cy="6858000"/>
          </a:xfrm>
          <a:prstGeom prst="rect">
            <a:avLst/>
          </a:prstGeom>
        </p:spPr>
        <p:txBody>
          <a:bodyPr wrap="square">
            <a:normAutofit/>
          </a:bodyPr>
          <a:lstStyle>
            <a:defPPr>
              <a:defRPr lang="zh-CN"/>
            </a:defPPr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/>
          <a:p/>
          <a:p/>
          <a:p>
            <a:r>
              <a:t>激光通信的一些弱点是：</a:t>
            </a:r>
          </a:p>
          <a:p/>
          <a:p/>
          <a:p>
            <a:r>
              <a:t>（1）</a:t>
            </a:r>
            <a:r>
              <a:rPr u="sng"/>
              <a:t>通信距离限于视距</a:t>
            </a:r>
            <a:r>
              <a:t>（数公里至数十公里范围），</a:t>
            </a:r>
            <a:r>
              <a:rPr u="sng"/>
              <a:t>易受气候影响</a:t>
            </a:r>
            <a:r>
              <a:rPr lang="zh-CN" u="sng"/>
              <a:t>，</a:t>
            </a:r>
            <a:r>
              <a:t>在恶劣气候条件下甚至会造成通信中断。</a:t>
            </a:r>
          </a:p>
          <a:p/>
          <a:p/>
          <a:p/>
          <a:p>
            <a:r>
              <a:t>（2）</a:t>
            </a:r>
            <a:r>
              <a:rPr u="sng"/>
              <a:t>瞄准困难</a:t>
            </a:r>
            <a:r>
              <a:t>。激光束有极高的方向性，</a:t>
            </a:r>
            <a:r>
              <a:rPr lang="zh-CN"/>
              <a:t>这</a:t>
            </a:r>
            <a:r>
              <a:t>对设备的稳定性和精度提出很高的要求，而且操作也复杂。</a:t>
            </a: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203914" y="2891208"/>
            <a:ext cx="1859369" cy="523219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latin typeface="+mj-lt"/>
                <a:ea typeface="+mj-ea"/>
                <a:cs typeface="+mj-cs"/>
              </a:rPr>
              <a:t>特点</a:t>
            </a:r>
            <a:endParaRPr lang="zh-CN" altLang="en-US">
              <a:latin typeface="+mj-lt"/>
              <a:ea typeface="+mj-ea"/>
              <a:cs typeface="+mj-cs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629785" y="474345"/>
            <a:ext cx="2932430" cy="9334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4897755" y="668020"/>
            <a:ext cx="2396490" cy="7289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应用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2028190" y="5135880"/>
            <a:ext cx="2396490" cy="728980"/>
          </a:xfrm>
          <a:prstGeom prst="rect">
            <a:avLst/>
          </a:prstGeom>
          <a:noFill/>
        </p:spPr>
        <p:txBody>
          <a:bodyPr wrap="square" rtlCol="0">
            <a:normAutofit fontScale="7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卫星全反射的全球通信和星际通信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294245" y="5147310"/>
            <a:ext cx="2767330" cy="94488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短距离激光传真机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图片 2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49960" y="1714818"/>
            <a:ext cx="4552950" cy="303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704330" y="1718310"/>
            <a:ext cx="4540250" cy="3117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红外线通讯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>
                <a:solidFill>
                  <a:schemeClr val="accent1"/>
                </a:solidFill>
              </a:rPr>
              <a:t>01.</a:t>
            </a:r>
            <a:endParaRPr lang="en-US" altLang="zh-CN">
              <a:solidFill>
                <a:schemeClr val="accen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简介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/>
        <p:txBody>
          <a:bodyPr/>
          <a:p>
            <a:r>
              <a:rPr lang="zh-CN" altLang="en-US"/>
              <a:t>红外通讯技术利用红外线来传递数据，是无线通讯技术的一种。</a:t>
            </a:r>
            <a:endParaRPr lang="zh-CN" altLang="en-US"/>
          </a:p>
          <a:p>
            <a:r>
              <a:rPr lang="zh-CN" altLang="en-US"/>
              <a:t>红外通讯技术不需要实体连线，简单易用且实现成本较低，因而广泛应用于小型移动设备互换数据和电器设备的控制中，例如笔记本电脑、个人数码助理、移动电话之间或与电脑之间进行数据交换（个人网），电视机、空调的遥控器等。</a:t>
            </a:r>
            <a:endParaRPr lang="zh-CN" altLang="en-US"/>
          </a:p>
          <a:p>
            <a:r>
              <a:rPr lang="zh-CN" altLang="en-US"/>
              <a:t>由于红外线的直射特性，红外通讯技术不适合传输障碍较多的地方，这种场合下一般选用无线电通讯技术或蓝牙技术。红外通讯技术多数情况下传输距离短、传输速率不高。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1"/>
            </p:custDataLst>
          </p:nvPr>
        </p:nvSpPr>
        <p:spPr>
          <a:xfrm>
            <a:off x="0" y="0"/>
            <a:ext cx="4267200" cy="690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080401" y="2494406"/>
            <a:ext cx="2106397" cy="13168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>
            <p:custDataLst>
              <p:tags r:id="rId3"/>
            </p:custDataLst>
          </p:nvPr>
        </p:nvSpPr>
        <p:spPr>
          <a:xfrm rot="10800000">
            <a:off x="2738079" y="2557622"/>
            <a:ext cx="386959" cy="333585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37050" y="146685"/>
            <a:ext cx="7806690" cy="6488430"/>
          </a:xfrm>
          <a:prstGeom prst="rect">
            <a:avLst/>
          </a:prstGeom>
        </p:spPr>
        <p:txBody>
          <a:bodyPr wrap="square">
            <a:normAutofit lnSpcReduction="20000"/>
          </a:bodyPr>
          <a:lstStyle>
            <a:defPPr>
              <a:defRPr lang="zh-CN"/>
            </a:defPPr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      </a:t>
            </a:r>
            <a:r>
              <a:rPr lang="zh-CN" altLang="en-US"/>
              <a:t>红外通信是利用950nm近红外波段的红外线作为传递信息的媒体，即通信信道。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</a:t>
            </a:r>
            <a:r>
              <a:rPr lang="zh-CN" altLang="en-US"/>
              <a:t>发送端将基带二进制信号调制为一系列的脉冲串信号，通过红外发射管发射红外信号。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</a:t>
            </a:r>
            <a:r>
              <a:rPr lang="zh-CN" altLang="en-US"/>
              <a:t>接收端将接收到的光脉转换成电信号，再经过放大、滤波等处理后送给解调电路进行解调，还原为二进制数字信号后输出。</a:t>
            </a:r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203914" y="2891208"/>
            <a:ext cx="1859369" cy="523219"/>
          </a:xfrm>
          <a:prstGeom prst="rect">
            <a:avLst/>
          </a:prstGeom>
          <a:noFill/>
        </p:spPr>
        <p:txBody>
          <a:bodyPr wrap="square" rtlCol="0">
            <a:normAutofit fontScale="85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latin typeface="+mj-lt"/>
                <a:ea typeface="+mj-ea"/>
                <a:cs typeface="+mj-cs"/>
              </a:rPr>
              <a:t>原理</a:t>
            </a:r>
            <a:endParaRPr lang="zh-CN" altLang="en-US">
              <a:latin typeface="+mj-lt"/>
              <a:ea typeface="+mj-ea"/>
              <a:cs typeface="+mj-cs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>
          <a:xfrm>
            <a:off x="838200" y="1713865"/>
            <a:ext cx="10515600" cy="4396740"/>
          </a:xfrm>
        </p:spPr>
        <p:txBody>
          <a:bodyPr/>
          <a:p>
            <a:pPr marL="0" indent="0">
              <a:buNone/>
            </a:pPr>
            <a:r>
              <a:rPr lang="zh-CN" altLang="en-US">
                <a:sym typeface="+mn-ea"/>
              </a:rPr>
              <a:t>常用的有：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）通过脉冲宽度来实现信号调制的脉宽调制（PWM）</a:t>
            </a:r>
            <a:endParaRPr lang="zh-CN" altLang="en-US">
              <a:sym typeface="+mn-ea"/>
            </a:endParaRPr>
          </a:p>
          <a:p>
            <a:pPr marL="0" indent="0">
              <a:buNone/>
            </a:pP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）通过脉冲串之间的时间间隔来实现信号调制的脉时调制（PPM）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pPr marL="0" indent="0">
              <a:buNone/>
            </a:pPr>
            <a:r>
              <a:rPr lang="zh-CN" altLang="en-US">
                <a:sym typeface="+mn-ea"/>
              </a:rPr>
              <a:t>以上两种方法。</a:t>
            </a:r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629785" y="474345"/>
            <a:ext cx="2932430" cy="9334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5166314" y="679503"/>
            <a:ext cx="1859369" cy="523219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调制方法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3"/>
          </p:nvPr>
        </p:nvSpPr>
        <p:spPr/>
        <p:txBody>
          <a:bodyPr/>
          <a:p>
            <a:pPr marL="0" indent="0" algn="l">
              <a:buNone/>
            </a:pPr>
            <a:endParaRPr lang="zh-CN" altLang="en-US" sz="3600">
              <a:sym typeface="+mn-ea"/>
            </a:endParaRPr>
          </a:p>
          <a:p>
            <a:pPr marL="0" indent="0" algn="l">
              <a:buNone/>
            </a:pPr>
            <a:endParaRPr lang="zh-CN" altLang="en-US" sz="3600">
              <a:sym typeface="+mn-ea"/>
            </a:endParaRPr>
          </a:p>
          <a:p>
            <a:pPr marL="0" indent="0" algn="l">
              <a:buNone/>
            </a:pPr>
            <a:r>
              <a:rPr lang="en-US" altLang="zh-CN" sz="3600">
                <a:sym typeface="+mn-ea"/>
              </a:rPr>
              <a:t>  </a:t>
            </a:r>
            <a:r>
              <a:rPr lang="zh-CN" altLang="en-US" sz="3600">
                <a:sym typeface="+mn-ea"/>
              </a:rPr>
              <a:t>简而言之，红外通信的实质就是对二进制数字信号进行调制与解调，以便利用红外信道进行传输</a:t>
            </a:r>
            <a:endParaRPr lang="zh-CN" altLang="en-US" sz="3600">
              <a:sym typeface="+mn-ea"/>
            </a:endParaRPr>
          </a:p>
          <a:p>
            <a:pPr marL="0" indent="0" algn="l">
              <a:buNone/>
            </a:pPr>
            <a:endParaRPr lang="zh-CN" altLang="en-US" sz="3600">
              <a:sym typeface="+mn-ea"/>
            </a:endParaRPr>
          </a:p>
          <a:p>
            <a:pPr marL="0" indent="0" algn="l">
              <a:buNone/>
            </a:pPr>
            <a:endParaRPr lang="zh-CN" altLang="en-US" sz="3600">
              <a:sym typeface="+mn-ea"/>
            </a:endParaRPr>
          </a:p>
          <a:p>
            <a:pPr marL="0" indent="0" algn="l">
              <a:buNone/>
            </a:pPr>
            <a:r>
              <a:rPr lang="en-US" altLang="zh-CN" sz="3600">
                <a:sym typeface="+mn-ea"/>
              </a:rPr>
              <a:t>  </a:t>
            </a:r>
            <a:r>
              <a:rPr lang="zh-CN" altLang="en-US" sz="3600">
                <a:sym typeface="+mn-ea"/>
              </a:rPr>
              <a:t>红外通信接口就是针对红外信道的调制解调器。</a:t>
            </a:r>
            <a:endParaRPr lang="zh-CN" altLang="en-US" sz="360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1"/>
            </p:custDataLst>
          </p:nvPr>
        </p:nvSpPr>
        <p:spPr>
          <a:xfrm>
            <a:off x="0" y="0"/>
            <a:ext cx="4267200" cy="690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080401" y="2494406"/>
            <a:ext cx="2106397" cy="13168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>
            <p:custDataLst>
              <p:tags r:id="rId3"/>
            </p:custDataLst>
          </p:nvPr>
        </p:nvSpPr>
        <p:spPr>
          <a:xfrm rot="10800000">
            <a:off x="2738079" y="2557622"/>
            <a:ext cx="386959" cy="333585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4337050" y="146685"/>
            <a:ext cx="7806690" cy="6488430"/>
          </a:xfrm>
          <a:prstGeom prst="rect">
            <a:avLst/>
          </a:prstGeom>
        </p:spPr>
        <p:txBody>
          <a:bodyPr wrap="square">
            <a:normAutofit lnSpcReduction="20000"/>
          </a:bodyPr>
          <a:lstStyle>
            <a:defPPr>
              <a:defRPr lang="zh-CN"/>
            </a:defPPr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r>
              <a:rPr lang="en-US" altLang="zh-CN"/>
              <a:t>      </a:t>
            </a:r>
            <a:r>
              <a:rPr lang="zh-CN" altLang="en-US"/>
              <a:t>红外线具有：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/>
              <a:t>容量大</a:t>
            </a:r>
            <a:endParaRPr lang="zh-CN" altLang="en-US"/>
          </a:p>
          <a:p>
            <a:endParaRPr lang="zh-CN" altLang="en-US"/>
          </a:p>
          <a:p>
            <a:r>
              <a:rPr lang="en-US" altLang="zh-CN">
                <a:sym typeface="+mn-ea"/>
              </a:rPr>
              <a:t>       </a:t>
            </a:r>
            <a:r>
              <a:rPr lang="zh-CN" altLang="en-US"/>
              <a:t>保密性强</a:t>
            </a:r>
            <a:endParaRPr lang="zh-CN" altLang="en-US"/>
          </a:p>
          <a:p>
            <a:endParaRPr lang="zh-CN" altLang="en-US"/>
          </a:p>
          <a:p>
            <a:r>
              <a:rPr lang="en-US" altLang="zh-CN">
                <a:sym typeface="+mn-ea"/>
              </a:rPr>
              <a:t>       </a:t>
            </a:r>
            <a:r>
              <a:rPr lang="zh-CN" altLang="en-US"/>
              <a:t>抗电磁干扰性能好（抗干扰）</a:t>
            </a:r>
            <a:endParaRPr lang="zh-CN" altLang="en-US"/>
          </a:p>
          <a:p>
            <a:endParaRPr lang="zh-CN" altLang="en-US"/>
          </a:p>
          <a:p>
            <a:r>
              <a:rPr lang="en-US" altLang="zh-CN">
                <a:sym typeface="+mn-ea"/>
              </a:rPr>
              <a:t>       </a:t>
            </a:r>
            <a:r>
              <a:rPr lang="zh-CN" altLang="en-US"/>
              <a:t>设备结构简单</a:t>
            </a:r>
            <a:endParaRPr lang="zh-CN" altLang="en-US"/>
          </a:p>
          <a:p>
            <a:endParaRPr lang="zh-CN" altLang="en-US"/>
          </a:p>
          <a:p>
            <a:r>
              <a:rPr lang="en-US" altLang="zh-CN">
                <a:sym typeface="+mn-ea"/>
              </a:rPr>
              <a:t>       </a:t>
            </a:r>
            <a:r>
              <a:rPr lang="zh-CN" altLang="en-US"/>
              <a:t>体积小、重量轻、价格低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/>
              <a:t>的优点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en-US" altLang="zh-CN"/>
              <a:t>      </a:t>
            </a:r>
            <a:r>
              <a:rPr lang="zh-CN" altLang="en-US" u="sng"/>
              <a:t>但在红外线在大气信道中传输时易受气候影响</a:t>
            </a:r>
            <a:endParaRPr lang="zh-CN" altLang="en-US" u="sng"/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203914" y="2891208"/>
            <a:ext cx="1859369" cy="523219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latin typeface="+mj-lt"/>
                <a:ea typeface="+mj-ea"/>
                <a:cs typeface="+mj-cs"/>
              </a:rPr>
              <a:t>特点</a:t>
            </a:r>
            <a:endParaRPr lang="zh-CN" altLang="en-US">
              <a:latin typeface="+mj-lt"/>
              <a:ea typeface="+mj-ea"/>
              <a:cs typeface="+mj-cs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4629785" y="474345"/>
            <a:ext cx="2932430" cy="9334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4897755" y="668020"/>
            <a:ext cx="2396490" cy="7289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应用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743075" y="2028190"/>
            <a:ext cx="3154045" cy="2487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2028190" y="5135880"/>
            <a:ext cx="2396490" cy="72898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电视遥控器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294245" y="5147310"/>
            <a:ext cx="2767330" cy="944880"/>
          </a:xfrm>
          <a:prstGeom prst="rect">
            <a:avLst/>
          </a:prstGeom>
          <a:noFill/>
        </p:spPr>
        <p:txBody>
          <a:bodyPr wrap="square" rtlCol="0">
            <a:normAutofit fontScale="90000"/>
          </a:bodyPr>
          <a:lstStyle>
            <a:defPPr>
              <a:defRPr lang="zh-CN"/>
            </a:defPPr>
            <a:lvl1pPr algn="ctr">
              <a:defRPr sz="28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zh-CN" altLang="en-US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各类红外线发射器</a:t>
            </a:r>
            <a:endParaRPr lang="zh-CN" altLang="en-US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" name="图片 101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952615" y="2028190"/>
            <a:ext cx="3404235" cy="27254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激光通讯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>
                <a:solidFill>
                  <a:schemeClr val="accent1"/>
                </a:solidFill>
              </a:rPr>
              <a:t>02.</a:t>
            </a:r>
            <a:endParaRPr lang="en-US" altLang="zh-CN">
              <a:solidFill>
                <a:schemeClr val="accent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</p:tagLst>
</file>

<file path=ppt/tags/tag12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</p:tagLst>
</file>

<file path=ppt/tags/tag12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</p:tagLst>
</file>

<file path=ppt/tags/tag13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3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8978"/>
</p:tagLst>
</file>

<file path=ppt/tags/tag15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8978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TEMPLATE_TOPIC_ID" val="2869567"/>
  <p:tag name="KSO_WM_TEMPLATE_OUTLINE_ID" val="5"/>
  <p:tag name="KSO_WM_TEMPLATE_SCENE_ID" val="1"/>
  <p:tag name="KSO_WM_TEMPLATE_JOB_ID" val="5"/>
  <p:tag name="KSO_WM_TEMPLATE_TOPIC_DEFAULT" val="0"/>
  <p:tag name="KSO_WM_TAG_VERSION" val="1.0"/>
  <p:tag name="KSO_WM_BEAUTIFY_FLAG" val="#wm#"/>
  <p:tag name="KSO_WM_COMBINE_RELATE_SLIDE_ID" val="background20185106_1"/>
  <p:tag name="KSO_WM_TEMPLATE_CATEGORY" val="custom"/>
  <p:tag name="KSO_WM_TEMPLATE_INDEX" val="20188978"/>
  <p:tag name="KSO_WM_TEMPLATE_SUBCATEGORY" val="combine"/>
  <p:tag name="KSO_WM_TEMPLATE_THUMBS_INDEX" val="1、2、3、4、6、8、10、12、13"/>
  <p:tag name="KSO_WM_TEMPLATE_MASTER_TYPE" val="1"/>
</p:tagLst>
</file>

<file path=ppt/tags/tag159.xml><?xml version="1.0" encoding="utf-8"?>
<p:tagLst xmlns:p="http://schemas.openxmlformats.org/presentationml/2006/main">
  <p:tag name="KSO_WM_TEMPLATE_CATEGORY" val="custom"/>
  <p:tag name="KSO_WM_TEMPLATE_INDEX" val="20188978"/>
  <p:tag name="KSO_WM_UNIT_TYPE" val="f"/>
  <p:tag name="KSO_WM_UNIT_INDEX" val="1"/>
  <p:tag name="KSO_WM_UNIT_LAYERLEVEL" val="1"/>
  <p:tag name="KSO_WM_UNIT_VALUE" val="5"/>
  <p:tag name="KSO_WM_UNIT_HIGHLIGHT" val="0"/>
  <p:tag name="KSO_WM_UNIT_COMPATIBLE" val="0"/>
  <p:tag name="KSO_WM_BEAUTIFY_FLAG" val="#wm#"/>
  <p:tag name="KSO_WM_TAG_VERSION" val="1.0"/>
  <p:tag name="KSO_WM_UNIT_ID" val="custom20188978_1*f*1"/>
  <p:tag name="KSO_WM_UNIT_PRESET_TEXT" val="Your name"/>
  <p:tag name="KSO_WM_UNIT_SUBTYPE" val="a"/>
  <p:tag name="KSO_WM_UNIT_NOCLEAR" val="0"/>
  <p:tag name="KSO_WM_UNIT_DIAGRAM_ISNUMVISUAL" val="0"/>
  <p:tag name="KSO_WM_UNIT_DIAGRAM_ISREFERUNIT" val="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9"/>
  <p:tag name="KSO_WM_UNIT_ISCONTENTSTITLE" val="0"/>
  <p:tag name="KSO_WM_UNIT_HIGHLIGHT" val="0"/>
  <p:tag name="KSO_WM_UNIT_COMPATIBLE" val="0"/>
  <p:tag name="KSO_WM_BEAUTIFY_FLAG" val="#wm#"/>
  <p:tag name="KSO_WM_TAG_VERSION" val="1.0"/>
  <p:tag name="KSO_WM_UNIT_ID" val="custom20188978_1*a*1"/>
  <p:tag name="KSO_WM_UNIT_PRESET_TEXT" val="工作总结模板"/>
  <p:tag name="KSO_WM_UNIT_ISNUMDGMTITLE" val="0"/>
  <p:tag name="KSO_WM_UNIT_NOCLEAR" val="0"/>
  <p:tag name="KSO_WM_UNIT_DIAGRAM_ISNUMVISUAL" val="0"/>
  <p:tag name="KSO_WM_UNIT_DIAGRAM_ISREFERUNIT" val="0"/>
</p:tagLst>
</file>

<file path=ppt/tags/tag161.xml><?xml version="1.0" encoding="utf-8"?>
<p:tagLst xmlns:p="http://schemas.openxmlformats.org/presentationml/2006/main">
  <p:tag name="KSO_WM_TEMPLATE_CATEGORY" val="custom"/>
  <p:tag name="KSO_WM_TEMPLATE_INDEX" val="20188978"/>
  <p:tag name="KSO_WM_UNIT_TYPE" val="b"/>
  <p:tag name="KSO_WM_UNIT_INDEX" val="1"/>
  <p:tag name="KSO_WM_UNIT_LAYERLEVEL" val="1"/>
  <p:tag name="KSO_WM_UNIT_VALUE" val="24"/>
  <p:tag name="KSO_WM_UNIT_ISCONTENTSTITLE" val="0"/>
  <p:tag name="KSO_WM_UNIT_HIGHLIGHT" val="0"/>
  <p:tag name="KSO_WM_UNIT_COMPATIBLE" val="0"/>
  <p:tag name="KSO_WM_BEAUTIFY_FLAG" val="#wm#"/>
  <p:tag name="KSO_WM_TAG_VERSION" val="1.0"/>
  <p:tag name="KSO_WM_UNIT_ID" val="custom20188978_1*b*1"/>
  <p:tag name="KSO_WM_UNIT_PRESET_TEXT" val="Adjust the spacing to adapt to Chinese typesetting"/>
  <p:tag name="KSO_WM_UNIT_ISNUMDGMTITLE" val="0"/>
  <p:tag name="KSO_WM_UNIT_NOCLEAR" val="0"/>
  <p:tag name="KSO_WM_UNIT_DIAGRAM_ISNUMVISUAL" val="0"/>
  <p:tag name="KSO_WM_UNIT_DIAGRAM_ISREFERUNIT" val="0"/>
</p:tagLst>
</file>

<file path=ppt/tags/tag162.xml><?xml version="1.0" encoding="utf-8"?>
<p:tagLst xmlns:p="http://schemas.openxmlformats.org/presentationml/2006/main">
  <p:tag name="KSO_WM_TEMPLATE_TOPIC_ID" val="2869567"/>
  <p:tag name="KSO_WM_TEMPLATE_OUTLINE_ID" val="5"/>
  <p:tag name="KSO_WM_TEMPLATE_SCENE_ID" val="1"/>
  <p:tag name="KSO_WM_TEMPLATE_JOB_ID" val="5"/>
  <p:tag name="KSO_WM_TEMPLATE_TOPIC_DEFAULT" val="0"/>
  <p:tag name="KSO_WM_TAG_VERSION" val="1.0"/>
  <p:tag name="KSO_WM_SLIDE_ITEM_CNT" val="0"/>
  <p:tag name="KSO_WM_SLIDE_LAYOUT" val="a_b_f"/>
  <p:tag name="KSO_WM_SLIDE_LAYOUT_CNT" val="1_1_1"/>
  <p:tag name="KSO_WM_SLIDE_TYPE" val="title"/>
  <p:tag name="KSO_WM_SLIDE_SUBTYPE" val="pureTxt"/>
  <p:tag name="KSO_WM_BEAUTIFY_FLAG" val="#wm#"/>
  <p:tag name="KSO_WM_COMBINE_RELATE_SLIDE_ID" val="background20185106_1"/>
  <p:tag name="KSO_WM_TEMPLATE_CATEGORY" val="custom"/>
  <p:tag name="KSO_WM_TEMPLATE_INDEX" val="20188978"/>
  <p:tag name="KSO_WM_SLIDE_ID" val="custom20188978_1"/>
  <p:tag name="KSO_WM_SLIDE_INDEX" val="1"/>
  <p:tag name="KSO_WM_TEMPLATE_SUBCATEGORY" val="0"/>
  <p:tag name="KSO_WM_TEMPLATE_THUMBS_INDEX" val="1、2、3、4、6、8、10、12、13、14、16、17"/>
  <p:tag name="KSO_WM_TEMPLATE_MASTER_TYPE" val="1"/>
  <p:tag name="KSO_WM_TEMPLATE_COLOR_TYPE" val="0"/>
</p:tagLst>
</file>

<file path=ppt/tags/tag163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BEAUTIFY_FLAG" val="#wm#"/>
  <p:tag name="KSO_WM_TAG_VERSION" val="1.0"/>
  <p:tag name="KSO_WM_UNIT_ID" val="custom20188978_7*a*1"/>
  <p:tag name="KSO_WM_UNIT_PRESET_TEXT" val="阶段工作回顾"/>
  <p:tag name="KSO_WM_UNIT_ISNUMDGMTITLE" val="0"/>
  <p:tag name="KSO_WM_UNIT_NOCLEAR" val="0"/>
  <p:tag name="KSO_WM_UNIT_DIAGRAM_ISNUMVISUAL" val="0"/>
  <p:tag name="KSO_WM_UNIT_DIAGRAM_ISREFERUNIT" val="0"/>
</p:tagLst>
</file>

<file path=ppt/tags/tag164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BEAUTIFY_FLAG" val="#wm#"/>
  <p:tag name="KSO_WM_TAG_VERSION" val="1.0"/>
  <p:tag name="KSO_WM_UNIT_ID" val="custom20188978_7*e*1"/>
  <p:tag name="KSO_WM_UNIT_PRESET_TEXT" val="01."/>
  <p:tag name="KSO_WM_UNIT_NOCLEAR" val="0"/>
  <p:tag name="KSO_WM_UNIT_DIAGRAM_ISNUMVISUAL" val="0"/>
  <p:tag name="KSO_WM_UNIT_DIAGRAM_ISREFERUNIT" val="0"/>
</p:tagLst>
</file>

<file path=ppt/tags/tag165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3"/>
  <p:tag name="KSO_WM_TEMPLATE_CATEGORY" val="custom"/>
  <p:tag name="KSO_WM_TEMPLATE_INDEX" val="20188978"/>
  <p:tag name="KSO_WM_SLIDE_ID" val="custom20188978_7"/>
  <p:tag name="KSO_WM_SLIDE_INDEX" val="7"/>
  <p:tag name="KSO_WM_TEMPLATE_SUBCATEGORY" val="0"/>
  <p:tag name="KSO_WM_TEMPLATE_MASTER_TYPE" val="1"/>
  <p:tag name="KSO_WM_TEMPLATE_COLOR_TYPE" val="0"/>
</p:tagLst>
</file>

<file path=ppt/tags/tag166.xml><?xml version="1.0" encoding="utf-8"?>
<p:tagLst xmlns:p="http://schemas.openxmlformats.org/presentationml/2006/main">
  <p:tag name="KSO_WM_BEAUTIFY_FLAG" val="#wm#"/>
  <p:tag name="KSO_WM_TEMPLATE_CATEGORY" val="custom"/>
  <p:tag name="KSO_WM_TEMPLATE_INDEX" val="20188978"/>
</p:tagLst>
</file>

<file path=ppt/tags/tag167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1"/>
  <p:tag name="KSO_WM_TEMPLATE_CATEGORY" val="custom"/>
  <p:tag name="KSO_WM_TEMPLATE_INDEX" val="20188978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68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69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3"/>
  <p:tag name="KSO_WM_TEMPLATE_CATEGORY" val="custom"/>
  <p:tag name="KSO_WM_TEMPLATE_INDEX" val="20188978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8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TEMPLATE_CATEGORY" val="custom"/>
  <p:tag name="KSO_WM_TEMPLATE_INDEX" val="20188978"/>
  <p:tag name="KSO_WM_UNIT_TYPE" val="l_h_f"/>
  <p:tag name="KSO_WM_UNIT_INDEX" val="1_2_1"/>
  <p:tag name="KSO_WM_UNIT_LAYERLEVEL" val="1_1_1"/>
  <p:tag name="KSO_WM_UNIT_VALUE" val="9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l_h_f*1_2_1"/>
  <p:tag name="KSO_WM_UNIT_PRESET_TEXT" val="取得的成绩与经验"/>
  <p:tag name="KSO_WM_UNIT_SUBTYPE" val="a"/>
  <p:tag name="KSO_WM_UNIT_NOCLEAR" val="0"/>
  <p:tag name="KSO_WM_UNIT_DIAGRAM_ISNUMVISUAL" val="0"/>
  <p:tag name="KSO_WM_UNIT_DIAGRAM_ISREFERUNIT" val="0"/>
  <p:tag name="KSO_WM_UNIT_TEXT_FILL_FORE_SCHEMECOLOR_INDEX" val="13"/>
  <p:tag name="KSO_WM_UNIT_TEXT_FILL_TYPE" val="1"/>
  <p:tag name="KSO_WM_UNIT_USESOURCEFORMAT_APPLY" val="1"/>
</p:tagLst>
</file>

<file path=ppt/tags/tag171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TAG_VERSION" val="1.0"/>
  <p:tag name="KSO_WM_SLIDE_ITEM_CNT" val="2"/>
  <p:tag name="KSO_WM_SLIDE_LAYOUT" val="a_l"/>
  <p:tag name="KSO_WM_SLIDE_LAYOUT_CNT" val="1_1"/>
  <p:tag name="KSO_WM_SLIDE_TYPE" val="contents"/>
  <p:tag name="KSO_WM_SLIDE_SUBTYPE" val="diag"/>
  <p:tag name="KSO_WM_BEAUTIFY_FLAG" val="#wm#"/>
  <p:tag name="KSO_WM_COMBINE_RELATE_SLIDE_ID" val="background20185106_2"/>
  <p:tag name="KSO_WM_TEMPLATE_CATEGORY" val="custom"/>
  <p:tag name="KSO_WM_TEMPLATE_INDEX" val="20188978"/>
  <p:tag name="KSO_WM_SLIDE_ID" val="custom20188978_2"/>
  <p:tag name="KSO_WM_SLIDE_INDEX" val="2"/>
  <p:tag name="KSO_WM_DIAGRAM_GROUP_CODE" val="l1-1"/>
  <p:tag name="KSO_WM_TEMPLATE_SUBCATEGORY" val="0"/>
  <p:tag name="KSO_WM_TEMPLATE_MASTER_TYPE" val="1"/>
  <p:tag name="KSO_WM_TEMPLATE_COLOR_TYPE" val="0"/>
  <p:tag name="KSO_WM_SLIDE_DIAGTYPE" val="l"/>
</p:tagLst>
</file>

<file path=ppt/tags/tag173.xml><?xml version="1.0" encoding="utf-8"?>
<p:tagLst xmlns:p="http://schemas.openxmlformats.org/presentationml/2006/main">
  <p:tag name="KSO_WM_DIAGRAM_GROUP_CODE" val="l1-1"/>
  <p:tag name="KSO_WM_TAG_VERSION" val="1.0"/>
  <p:tag name="KSO_WM_BEAUTIFY_FLAG" val="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75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5"/>
  <p:tag name="KSO_WM_TEMPLATE_CATEGORY" val="custom"/>
  <p:tag name="KSO_WM_TEMPLATE_INDEX" val="20188978"/>
  <p:tag name="KSO_WM_SLIDE_ID" val="custom20188978_9"/>
  <p:tag name="KSO_WM_SLIDE_INDEX" val="9"/>
  <p:tag name="KSO_WM_TEMPLATE_SUBCATEGORY" val="0"/>
  <p:tag name="KSO_WM_TEMPLATE_MASTER_TYPE" val="1"/>
  <p:tag name="KSO_WM_TEMPLATE_COLOR_TYPE" val="0"/>
</p:tagLst>
</file>

<file path=ppt/tags/tag176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5"/>
  <p:tag name="KSO_WM_TEMPLATE_CATEGORY" val="custom"/>
  <p:tag name="KSO_WM_TEMPLATE_INDEX" val="20188978"/>
  <p:tag name="KSO_WM_SLIDE_ID" val="custom20188978_9"/>
  <p:tag name="KSO_WM_SLIDE_INDEX" val="9"/>
  <p:tag name="KSO_WM_TEMPLATE_SUBCATEGORY" val="0"/>
  <p:tag name="KSO_WM_TEMPLATE_MASTER_TYPE" val="1"/>
  <p:tag name="KSO_WM_TEMPLATE_COLOR_TYPE" val="0"/>
</p:tagLst>
</file>

<file path=ppt/tags/tag177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1"/>
  <p:tag name="KSO_WM_TEMPLATE_CATEGORY" val="custom"/>
  <p:tag name="KSO_WM_TEMPLATE_INDEX" val="20188978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78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79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3"/>
  <p:tag name="KSO_WM_TEMPLATE_CATEGORY" val="custom"/>
  <p:tag name="KSO_WM_TEMPLATE_INDEX" val="20188978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8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TEMPLATE_CATEGORY" val="custom"/>
  <p:tag name="KSO_WM_TEMPLATE_INDEX" val="20188978"/>
  <p:tag name="KSO_WM_UNIT_TYPE" val="l_h_f"/>
  <p:tag name="KSO_WM_UNIT_INDEX" val="1_2_1"/>
  <p:tag name="KSO_WM_UNIT_LAYERLEVEL" val="1_1_1"/>
  <p:tag name="KSO_WM_UNIT_VALUE" val="9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l_h_f*1_2_1"/>
  <p:tag name="KSO_WM_UNIT_PRESET_TEXT" val="取得的成绩与经验"/>
  <p:tag name="KSO_WM_UNIT_SUBTYPE" val="a"/>
  <p:tag name="KSO_WM_UNIT_NOCLEAR" val="0"/>
  <p:tag name="KSO_WM_UNIT_DIAGRAM_ISNUMVISUAL" val="0"/>
  <p:tag name="KSO_WM_UNIT_DIAGRAM_ISREFERUNIT" val="0"/>
  <p:tag name="KSO_WM_UNIT_TEXT_FILL_FORE_SCHEMECOLOR_INDEX" val="13"/>
  <p:tag name="KSO_WM_UNIT_TEXT_FILL_TYPE" val="1"/>
  <p:tag name="KSO_WM_UNIT_USESOURCEFORMAT_APPLY" val="1"/>
</p:tagLst>
</file>

<file path=ppt/tags/tag181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82.xml><?xml version="1.0" encoding="utf-8"?>
<p:tagLst xmlns:p="http://schemas.openxmlformats.org/presentationml/2006/main">
  <p:tag name="KSO_WM_TAG_VERSION" val="1.0"/>
  <p:tag name="KSO_WM_SLIDE_ITEM_CNT" val="2"/>
  <p:tag name="KSO_WM_SLIDE_LAYOUT" val="a_l"/>
  <p:tag name="KSO_WM_SLIDE_LAYOUT_CNT" val="1_1"/>
  <p:tag name="KSO_WM_SLIDE_TYPE" val="contents"/>
  <p:tag name="KSO_WM_SLIDE_SUBTYPE" val="diag"/>
  <p:tag name="KSO_WM_BEAUTIFY_FLAG" val="#wm#"/>
  <p:tag name="KSO_WM_COMBINE_RELATE_SLIDE_ID" val="background20185106_2"/>
  <p:tag name="KSO_WM_TEMPLATE_CATEGORY" val="custom"/>
  <p:tag name="KSO_WM_TEMPLATE_INDEX" val="20188978"/>
  <p:tag name="KSO_WM_SLIDE_ID" val="custom20188978_2"/>
  <p:tag name="KSO_WM_SLIDE_INDEX" val="2"/>
  <p:tag name="KSO_WM_DIAGRAM_GROUP_CODE" val="l1-1"/>
  <p:tag name="KSO_WM_TEMPLATE_SUBCATEGORY" val="0"/>
  <p:tag name="KSO_WM_TEMPLATE_MASTER_TYPE" val="1"/>
  <p:tag name="KSO_WM_TEMPLATE_COLOR_TYPE" val="0"/>
  <p:tag name="KSO_WM_SLIDE_DIAGTYPE" val="l"/>
</p:tagLst>
</file>

<file path=ppt/tags/tag183.xml><?xml version="1.0" encoding="utf-8"?>
<p:tagLst xmlns:p="http://schemas.openxmlformats.org/presentationml/2006/main">
  <p:tag name="KSO_WM_DIAGRAM_GROUP_CODE" val="l1-1"/>
  <p:tag name="KSO_WM_TAG_VERSION" val="1.0"/>
  <p:tag name="KSO_WM_BEAUTIFY_FLAG" val="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84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87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5"/>
  <p:tag name="KSO_WM_TEMPLATE_CATEGORY" val="custom"/>
  <p:tag name="KSO_WM_TEMPLATE_INDEX" val="20188978"/>
  <p:tag name="KSO_WM_SLIDE_ID" val="custom20188978_9"/>
  <p:tag name="KSO_WM_SLIDE_INDEX" val="9"/>
  <p:tag name="KSO_WM_TEMPLATE_SUBCATEGORY" val="0"/>
  <p:tag name="KSO_WM_TEMPLATE_MASTER_TYPE" val="1"/>
  <p:tag name="KSO_WM_TEMPLATE_COLOR_TYPE" val="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11"/>
  <p:tag name="KSO_WM_UNIT_ISCONTENTSTITLE" val="0"/>
  <p:tag name="KSO_WM_UNIT_HIGHLIGHT" val="0"/>
  <p:tag name="KSO_WM_UNIT_COMPATIBLE" val="0"/>
  <p:tag name="KSO_WM_BEAUTIFY_FLAG" val="#wm#"/>
  <p:tag name="KSO_WM_TAG_VERSION" val="1.0"/>
  <p:tag name="KSO_WM_UNIT_ID" val="custom20188978_7*a*1"/>
  <p:tag name="KSO_WM_UNIT_PRESET_TEXT" val="阶段工作回顾"/>
  <p:tag name="KSO_WM_UNIT_ISNUMDGMTITLE" val="0"/>
  <p:tag name="KSO_WM_UNIT_NOCLEAR" val="0"/>
  <p:tag name="KSO_WM_UNIT_DIAGRAM_ISNUMVISUAL" val="0"/>
  <p:tag name="KSO_WM_UNIT_DIAGRAM_ISREFERUNIT" val="0"/>
</p:tagLst>
</file>

<file path=ppt/tags/tag191.xml><?xml version="1.0" encoding="utf-8"?>
<p:tagLst xmlns:p="http://schemas.openxmlformats.org/presentationml/2006/main">
  <p:tag name="KSO_WM_TEMPLATE_CATEGORY" val="custom"/>
  <p:tag name="KSO_WM_TEMPLATE_INDEX" val="20188978"/>
  <p:tag name="KSO_WM_UNIT_TYPE" val="e"/>
  <p:tag name="KSO_WM_UNIT_INDEX" val="1"/>
  <p:tag name="KSO_WM_UNIT_LAYERLEVEL" val="1"/>
  <p:tag name="KSO_WM_UNIT_VALUE" val="2"/>
  <p:tag name="KSO_WM_UNIT_HIGHLIGHT" val="0"/>
  <p:tag name="KSO_WM_UNIT_COMPATIBLE" val="1"/>
  <p:tag name="KSO_WM_BEAUTIFY_FLAG" val="#wm#"/>
  <p:tag name="KSO_WM_TAG_VERSION" val="1.0"/>
  <p:tag name="KSO_WM_UNIT_ID" val="custom20188978_7*e*1"/>
  <p:tag name="KSO_WM_UNIT_PRESET_TEXT" val="01."/>
  <p:tag name="KSO_WM_UNIT_NOCLEAR" val="0"/>
  <p:tag name="KSO_WM_UNIT_DIAGRAM_ISNUMVISUAL" val="0"/>
  <p:tag name="KSO_WM_UNIT_DIAGRAM_ISREFERUNIT" val="0"/>
</p:tagLst>
</file>

<file path=ppt/tags/tag192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3"/>
  <p:tag name="KSO_WM_TEMPLATE_CATEGORY" val="custom"/>
  <p:tag name="KSO_WM_TEMPLATE_INDEX" val="20188978"/>
  <p:tag name="KSO_WM_SLIDE_ID" val="custom20188978_7"/>
  <p:tag name="KSO_WM_SLIDE_INDEX" val="7"/>
  <p:tag name="KSO_WM_TEMPLATE_SUBCATEGORY" val="0"/>
  <p:tag name="KSO_WM_TEMPLATE_MASTER_TYPE" val="1"/>
  <p:tag name="KSO_WM_TEMPLATE_COLOR_TYPE" val="0"/>
</p:tagLst>
</file>

<file path=ppt/tags/tag193.xml><?xml version="1.0" encoding="utf-8"?>
<p:tagLst xmlns:p="http://schemas.openxmlformats.org/presentationml/2006/main">
  <p:tag name="KSO_WM_BEAUTIFY_FLAG" val="#wm#"/>
  <p:tag name="KSO_WM_TEMPLATE_CATEGORY" val="custom"/>
  <p:tag name="KSO_WM_TEMPLATE_INDEX" val="20188978"/>
</p:tagLst>
</file>

<file path=ppt/tags/tag194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1"/>
  <p:tag name="KSO_WM_TEMPLATE_CATEGORY" val="custom"/>
  <p:tag name="KSO_WM_TEMPLATE_INDEX" val="20188978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95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96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3"/>
  <p:tag name="KSO_WM_TEMPLATE_CATEGORY" val="custom"/>
  <p:tag name="KSO_WM_TEMPLATE_INDEX" val="20188978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8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97.xml><?xml version="1.0" encoding="utf-8"?>
<p:tagLst xmlns:p="http://schemas.openxmlformats.org/presentationml/2006/main">
  <p:tag name="KSO_WM_TEMPLATE_CATEGORY" val="custom"/>
  <p:tag name="KSO_WM_TEMPLATE_INDEX" val="20188978"/>
  <p:tag name="KSO_WM_UNIT_TYPE" val="l_h_f"/>
  <p:tag name="KSO_WM_UNIT_INDEX" val="1_2_1"/>
  <p:tag name="KSO_WM_UNIT_LAYERLEVEL" val="1_1_1"/>
  <p:tag name="KSO_WM_UNIT_VALUE" val="9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l_h_f*1_2_1"/>
  <p:tag name="KSO_WM_UNIT_PRESET_TEXT" val="取得的成绩与经验"/>
  <p:tag name="KSO_WM_UNIT_SUBTYPE" val="a"/>
  <p:tag name="KSO_WM_UNIT_NOCLEAR" val="0"/>
  <p:tag name="KSO_WM_UNIT_DIAGRAM_ISNUMVISUAL" val="0"/>
  <p:tag name="KSO_WM_UNIT_DIAGRAM_ISREFERUNIT" val="0"/>
  <p:tag name="KSO_WM_UNIT_TEXT_FILL_FORE_SCHEMECOLOR_INDEX" val="13"/>
  <p:tag name="KSO_WM_UNIT_TEXT_FILL_TYPE" val="1"/>
  <p:tag name="KSO_WM_UNIT_USESOURCEFORMAT_APPLY" val="1"/>
</p:tagLst>
</file>

<file path=ppt/tags/tag198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199.xml><?xml version="1.0" encoding="utf-8"?>
<p:tagLst xmlns:p="http://schemas.openxmlformats.org/presentationml/2006/main">
  <p:tag name="KSO_WM_TAG_VERSION" val="1.0"/>
  <p:tag name="KSO_WM_SLIDE_ITEM_CNT" val="2"/>
  <p:tag name="KSO_WM_SLIDE_LAYOUT" val="a_l"/>
  <p:tag name="KSO_WM_SLIDE_LAYOUT_CNT" val="1_1"/>
  <p:tag name="KSO_WM_SLIDE_TYPE" val="contents"/>
  <p:tag name="KSO_WM_SLIDE_SUBTYPE" val="diag"/>
  <p:tag name="KSO_WM_BEAUTIFY_FLAG" val="#wm#"/>
  <p:tag name="KSO_WM_COMBINE_RELATE_SLIDE_ID" val="background20185106_2"/>
  <p:tag name="KSO_WM_TEMPLATE_CATEGORY" val="custom"/>
  <p:tag name="KSO_WM_TEMPLATE_INDEX" val="20188978"/>
  <p:tag name="KSO_WM_SLIDE_ID" val="custom20188978_2"/>
  <p:tag name="KSO_WM_SLIDE_INDEX" val="2"/>
  <p:tag name="KSO_WM_DIAGRAM_GROUP_CODE" val="l1-1"/>
  <p:tag name="KSO_WM_TEMPLATE_SUBCATEGORY" val="0"/>
  <p:tag name="KSO_WM_TEMPLATE_MASTER_TYPE" val="1"/>
  <p:tag name="KSO_WM_TEMPLATE_COLOR_TYPE" val="0"/>
  <p:tag name="KSO_WM_SLIDE_DIAGTYPE" val="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1"/>
  <p:tag name="KSO_WM_TEMPLATE_CATEGORY" val="custom"/>
  <p:tag name="KSO_WM_TEMPLATE_INDEX" val="20188978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01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02.xml><?xml version="1.0" encoding="utf-8"?>
<p:tagLst xmlns:p="http://schemas.openxmlformats.org/presentationml/2006/main">
  <p:tag name="KSO_WM_DIAGRAM_GROUP_CODE" val="l1-1"/>
  <p:tag name="KSO_WM_TAG_VERSION" val="1.0"/>
  <p:tag name="KSO_WM_BEAUTIFY_FLAG" val="#wm#"/>
  <p:tag name="KSO_WM_UNIT_TYPE" val="i"/>
  <p:tag name="KSO_WM_UNIT_ID" val="custom20188978_2*i*3"/>
  <p:tag name="KSO_WM_TEMPLATE_CATEGORY" val="custom"/>
  <p:tag name="KSO_WM_TEMPLATE_INDEX" val="20188978"/>
  <p:tag name="KSO_WM_UNIT_INDEX" val="3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FILL_FORE_SCHEMECOLOR_INDEX" val="8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03.xml><?xml version="1.0" encoding="utf-8"?>
<p:tagLst xmlns:p="http://schemas.openxmlformats.org/presentationml/2006/main">
  <p:tag name="KSO_WM_TEMPLATE_CATEGORY" val="custom"/>
  <p:tag name="KSO_WM_TEMPLATE_INDEX" val="20188978"/>
  <p:tag name="KSO_WM_UNIT_TYPE" val="l_h_f"/>
  <p:tag name="KSO_WM_UNIT_INDEX" val="1_2_1"/>
  <p:tag name="KSO_WM_UNIT_LAYERLEVEL" val="1_1_1"/>
  <p:tag name="KSO_WM_UNIT_VALUE" val="9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l_h_f*1_2_1"/>
  <p:tag name="KSO_WM_UNIT_PRESET_TEXT" val="取得的成绩与经验"/>
  <p:tag name="KSO_WM_UNIT_SUBTYPE" val="a"/>
  <p:tag name="KSO_WM_UNIT_NOCLEAR" val="0"/>
  <p:tag name="KSO_WM_UNIT_DIAGRAM_ISNUMVISUAL" val="0"/>
  <p:tag name="KSO_WM_UNIT_DIAGRAM_ISREFERUNIT" val="0"/>
  <p:tag name="KSO_WM_UNIT_TEXT_FILL_FORE_SCHEMECOLOR_INDEX" val="13"/>
  <p:tag name="KSO_WM_UNIT_TEXT_FILL_TYPE" val="1"/>
  <p:tag name="KSO_WM_UNIT_USESOURCEFORMAT_APPLY" val="1"/>
</p:tagLst>
</file>

<file path=ppt/tags/tag204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#wm#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205.xml><?xml version="1.0" encoding="utf-8"?>
<p:tagLst xmlns:p="http://schemas.openxmlformats.org/presentationml/2006/main">
  <p:tag name="KSO_WM_TAG_VERSION" val="1.0"/>
  <p:tag name="KSO_WM_SLIDE_ITEM_CNT" val="2"/>
  <p:tag name="KSO_WM_SLIDE_LAYOUT" val="a_l"/>
  <p:tag name="KSO_WM_SLIDE_LAYOUT_CNT" val="1_1"/>
  <p:tag name="KSO_WM_SLIDE_TYPE" val="contents"/>
  <p:tag name="KSO_WM_SLIDE_SUBTYPE" val="diag"/>
  <p:tag name="KSO_WM_BEAUTIFY_FLAG" val="#wm#"/>
  <p:tag name="KSO_WM_COMBINE_RELATE_SLIDE_ID" val="background20185106_2"/>
  <p:tag name="KSO_WM_TEMPLATE_CATEGORY" val="custom"/>
  <p:tag name="KSO_WM_TEMPLATE_INDEX" val="20188978"/>
  <p:tag name="KSO_WM_SLIDE_ID" val="custom20188978_2"/>
  <p:tag name="KSO_WM_SLIDE_INDEX" val="2"/>
  <p:tag name="KSO_WM_DIAGRAM_GROUP_CODE" val="l1-1"/>
  <p:tag name="KSO_WM_TEMPLATE_SUBCATEGORY" val="0"/>
  <p:tag name="KSO_WM_TEMPLATE_MASTER_TYPE" val="1"/>
  <p:tag name="KSO_WM_TEMPLATE_COLOR_TYPE" val="0"/>
  <p:tag name="KSO_WM_SLIDE_DIAGTYPE" val="l"/>
</p:tagLst>
</file>

<file path=ppt/tags/tag206.xml><?xml version="1.0" encoding="utf-8"?>
<p:tagLst xmlns:p="http://schemas.openxmlformats.org/presentationml/2006/main">
  <p:tag name="KSO_WM_DIAGRAM_GROUP_CODE" val="l1-1"/>
  <p:tag name="KSO_WM_TAG_VERSION" val="1.0"/>
  <p:tag name="KSO_WM_BEAUTIFY_FLAG" val=""/>
  <p:tag name="KSO_WM_UNIT_TYPE" val="i"/>
  <p:tag name="KSO_WM_UNIT_ID" val="custom20188978_2*i*2"/>
  <p:tag name="KSO_WM_TEMPLATE_CATEGORY" val="custom"/>
  <p:tag name="KSO_WM_TEMPLATE_INDEX" val="20188978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LINE_FORE_SCHEMECOLOR_INDEX" val="8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207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ISCONTENTSTITLE" val="1"/>
  <p:tag name="KSO_WM_UNIT_VALUE" val="6"/>
  <p:tag name="KSO_WM_UNIT_HIGHLIGHT" val="0"/>
  <p:tag name="KSO_WM_UNIT_COMPATIBLE" val="0"/>
  <p:tag name="KSO_WM_BEAUTIFY_FLAG" val=""/>
  <p:tag name="KSO_WM_TAG_VERSION" val="1.0"/>
  <p:tag name="KSO_WM_DIAGRAM_GROUP_CODE" val="l1-1"/>
  <p:tag name="KSO_WM_UNIT_ID" val="custom20188978_2*a*1"/>
  <p:tag name="KSO_WM_UNIT_PRESET_TEXT" val="CONTENTS"/>
  <p:tag name="KSO_WM_UNIT_ISNUMDGMTITLE" val="0"/>
  <p:tag name="KSO_WM_UNIT_NOCLEAR" val="0"/>
  <p:tag name="KSO_WM_UNIT_DIAGRAM_ISNUMVISUAL" val="0"/>
  <p:tag name="KSO_WM_UNIT_DIAGRAM_ISREFERUNIT" val="0"/>
  <p:tag name="KSO_WM_UNIT_TEXT_FILL_FORE_SCHEMECOLOR_INDEX" val="14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TAG_VERSION" val="1.0"/>
  <p:tag name="KSO_WM_SLIDE_ITEM_CNT" val="0"/>
  <p:tag name="KSO_WM_SLIDE_LAYOUT" val="a_e"/>
  <p:tag name="KSO_WM_SLIDE_LAYOUT_CNT" val="1_1"/>
  <p:tag name="KSO_WM_SLIDE_TYPE" val="sectionTitle"/>
  <p:tag name="KSO_WM_SLIDE_SUBTYPE" val="pureTxt"/>
  <p:tag name="KSO_WM_BEAUTIFY_FLAG" val="#wm#"/>
  <p:tag name="KSO_WM_COMBINE_RELATE_SLIDE_ID" val="background20185106_5"/>
  <p:tag name="KSO_WM_TEMPLATE_CATEGORY" val="custom"/>
  <p:tag name="KSO_WM_TEMPLATE_INDEX" val="20188978"/>
  <p:tag name="KSO_WM_SLIDE_ID" val="custom20188978_9"/>
  <p:tag name="KSO_WM_SLIDE_INDEX" val="9"/>
  <p:tag name="KSO_WM_TEMPLATE_SUBCATEGORY" val="0"/>
  <p:tag name="KSO_WM_TEMPLATE_MASTER_TYPE" val="1"/>
  <p:tag name="KSO_WM_TEMPLATE_COLOR_TYPE" val="0"/>
</p:tagLst>
</file>

<file path=ppt/tags/tag213.xml><?xml version="1.0" encoding="utf-8"?>
<p:tagLst xmlns:p="http://schemas.openxmlformats.org/presentationml/2006/main">
  <p:tag name="KSO_WM_TEMPLATE_CATEGORY" val="custom"/>
  <p:tag name="KSO_WM_TEMPLATE_INDEX" val="20188978"/>
  <p:tag name="KSO_WM_UNIT_TYPE" val="a"/>
  <p:tag name="KSO_WM_UNIT_INDEX" val="1"/>
  <p:tag name="KSO_WM_UNIT_LAYERLEVEL" val="1"/>
  <p:tag name="KSO_WM_UNIT_VALUE" val="8"/>
  <p:tag name="KSO_WM_UNIT_ISCONTENTSTITLE" val="0"/>
  <p:tag name="KSO_WM_UNIT_HIGHLIGHT" val="0"/>
  <p:tag name="KSO_WM_UNIT_COMPATIBLE" val="0"/>
  <p:tag name="KSO_WM_BEAUTIFY_FLAG" val="#wm#"/>
  <p:tag name="KSO_WM_TAG_VERSION" val="1.0"/>
  <p:tag name="KSO_WM_UNIT_ID" val="custom20188978_17*a*1"/>
  <p:tag name="KSO_WM_UNIT_PRESET_TEXT" val="THANK YOU"/>
  <p:tag name="KSO_WM_UNIT_ISNUMDGMTITLE" val="0"/>
  <p:tag name="KSO_WM_UNIT_NOCLEAR" val="0"/>
  <p:tag name="KSO_WM_UNIT_DIAGRAM_ISNUMVISUAL" val="0"/>
  <p:tag name="KSO_WM_UNIT_DIAGRAM_ISREFERUNIT" val="0"/>
</p:tagLst>
</file>

<file path=ppt/tags/tag214.xml><?xml version="1.0" encoding="utf-8"?>
<p:tagLst xmlns:p="http://schemas.openxmlformats.org/presentationml/2006/main">
  <p:tag name="KSO_WM_TAG_VERSION" val="1.0"/>
  <p:tag name="KSO_WM_SLIDE_ITEM_CNT" val="0"/>
  <p:tag name="KSO_WM_SLIDE_LAYOUT" val="a"/>
  <p:tag name="KSO_WM_SLIDE_LAYOUT_CNT" val="1"/>
  <p:tag name="KSO_WM_SLIDE_TYPE" val="endPage"/>
  <p:tag name="KSO_WM_SLIDE_SUBTYPE" val="pureTxt"/>
  <p:tag name="KSO_WM_BEAUTIFY_FLAG" val="#wm#"/>
  <p:tag name="KSO_WM_COMBINE_RELATE_SLIDE_ID" val="background20185106_13"/>
  <p:tag name="KSO_WM_TEMPLATE_CATEGORY" val="custom"/>
  <p:tag name="KSO_WM_TEMPLATE_INDEX" val="20188978"/>
  <p:tag name="KSO_WM_SLIDE_ID" val="custom20188978_17"/>
  <p:tag name="KSO_WM_SLIDE_INDEX" val="17"/>
  <p:tag name="KSO_WM_TEMPLATE_SUBCATEGORY" val="0"/>
  <p:tag name="KSO_WM_TEMPLATE_MASTER_TYPE" val="1"/>
  <p:tag name="KSO_WM_TEMPLATE_COLOR_TYPE" val="0"/>
</p:tagLst>
</file>

<file path=ppt/tags/tag215.xml><?xml version="1.0" encoding="utf-8"?>
<p:tagLst xmlns:p="http://schemas.openxmlformats.org/presentationml/2006/main">
  <p:tag name="KSO_WPP_MARK_KEY" val="6efc861d-964b-42c0-96a8-3a84694f2655"/>
  <p:tag name="COMMONDATA" val="eyJoZGlkIjoiMGVhNDBiOThjZjRjNjkyYzlkNmQ2NDA4OGJiN2Q5M2MifQ==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5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2*i*2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SLIDE_BACKGROUND_TYPE" val="general"/>
</p:tagLst>
</file>

<file path=ppt/tags/tag76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</p:tagLst>
</file>

<file path=ppt/tags/tag83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</p:tagLst>
</file>

<file path=ppt/tags/tag86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8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</p:tagLst>
</file>

<file path=ppt/tags/tag9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</p:tagLst>
</file>

<file path=ppt/tags/tag9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20188978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455171"/>
      </a:accent1>
      <a:accent2>
        <a:srgbClr val="686B7C"/>
      </a:accent2>
      <a:accent3>
        <a:srgbClr val="7D8091"/>
      </a:accent3>
      <a:accent4>
        <a:srgbClr val="ADA093"/>
      </a:accent4>
      <a:accent5>
        <a:srgbClr val="CFBA9F"/>
      </a:accent5>
      <a:accent6>
        <a:srgbClr val="F2D4AA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1233</Words>
  <Application>WPS 演示</Application>
  <PresentationFormat>宽屏</PresentationFormat>
  <Paragraphs>119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Impact</vt:lpstr>
      <vt:lpstr>Arial Unicode MS</vt:lpstr>
      <vt:lpstr>Calibri</vt:lpstr>
      <vt:lpstr>Office 主题</vt:lpstr>
      <vt:lpstr>1_Office 主题​​</vt:lpstr>
      <vt:lpstr>红外线与激光通讯</vt:lpstr>
      <vt:lpstr>红外线通讯</vt:lpstr>
      <vt:lpstr>简介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激光通讯</vt:lpstr>
      <vt:lpstr>简介</vt:lpstr>
      <vt:lpstr>PowerPoint 演示文稿</vt:lpstr>
      <vt:lpstr>PowerPoint 演示文稿</vt:lpstr>
      <vt:lpstr>PowerPoint 演示文稿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fight</cp:lastModifiedBy>
  <cp:revision>5</cp:revision>
  <dcterms:created xsi:type="dcterms:W3CDTF">2023-02-28T09:07:00Z</dcterms:created>
  <dcterms:modified xsi:type="dcterms:W3CDTF">2023-03-01T14:29:51Z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482AB12C809D4D0DB13CABA71958DD83</vt:lpwstr>
  </property>
  <property fmtid="{D5CDD505-2E9C-101B-9397-08002B2CF9AE}" pid="3" name="KSOProductBuildVer">
    <vt:lpwstr>2052-11.1.0.13703</vt:lpwstr>
  </property>
</Properties>
</file>